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4"/>
  </p:notesMasterIdLst>
  <p:sldIdLst>
    <p:sldId id="668" r:id="rId2"/>
    <p:sldId id="919" r:id="rId3"/>
    <p:sldId id="272" r:id="rId4"/>
    <p:sldId id="440" r:id="rId5"/>
    <p:sldId id="598" r:id="rId6"/>
    <p:sldId id="600" r:id="rId7"/>
    <p:sldId id="602" r:id="rId8"/>
    <p:sldId id="603" r:id="rId9"/>
    <p:sldId id="605" r:id="rId10"/>
    <p:sldId id="606" r:id="rId11"/>
    <p:sldId id="607" r:id="rId12"/>
    <p:sldId id="608" r:id="rId13"/>
    <p:sldId id="609" r:id="rId14"/>
    <p:sldId id="610" r:id="rId15"/>
    <p:sldId id="618" r:id="rId16"/>
    <p:sldId id="611" r:id="rId17"/>
    <p:sldId id="363" r:id="rId18"/>
    <p:sldId id="364" r:id="rId19"/>
    <p:sldId id="377" r:id="rId20"/>
    <p:sldId id="374" r:id="rId21"/>
    <p:sldId id="616" r:id="rId22"/>
    <p:sldId id="619" r:id="rId23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508"/>
    <a:srgbClr val="FF0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0" autoAdjust="0"/>
    <p:restoredTop sz="94658"/>
  </p:normalViewPr>
  <p:slideViewPr>
    <p:cSldViewPr snapToGrid="0">
      <p:cViewPr varScale="1">
        <p:scale>
          <a:sx n="85" d="100"/>
          <a:sy n="85" d="100"/>
        </p:scale>
        <p:origin x="281" y="55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D2AD4-2A8D-4644-A65A-70971CF5EBDC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3B2E2-D3AE-47FB-B81F-12E275E5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53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CCDF85-3280-3542-9647-8105EC0AC3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59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SO has a number of unique features that make it a wonder to behold, and something we should understand well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3978C5-65E8-4F38-A297-EB4C593C095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113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3978C5-65E8-4F38-A297-EB4C593C095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319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– has recovered single vision, senses improved range of motion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3978C5-65E8-4F38-A297-EB4C593C095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65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450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45056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505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3638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5056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  <p:sp>
        <p:nvSpPr>
          <p:cNvPr id="450567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 sz="2400"/>
          </a:p>
        </p:txBody>
      </p:sp>
      <p:sp>
        <p:nvSpPr>
          <p:cNvPr id="450568" name="Line 8"/>
          <p:cNvSpPr>
            <a:spLocks noChangeShapeType="1"/>
          </p:cNvSpPr>
          <p:nvPr/>
        </p:nvSpPr>
        <p:spPr bwMode="auto">
          <a:xfrm>
            <a:off x="2641601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23510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5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7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825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7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2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228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2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90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23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612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31CB35-907F-4E25-A3AA-543CAB1E3AF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B19C82-DF3B-495E-99BA-99F056ECC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2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49543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 sz="2400"/>
          </a:p>
        </p:txBody>
      </p:sp>
      <p:sp>
        <p:nvSpPr>
          <p:cNvPr id="449544" name="Line 8"/>
          <p:cNvSpPr>
            <a:spLocks noChangeShapeType="1"/>
          </p:cNvSpPr>
          <p:nvPr/>
        </p:nvSpPr>
        <p:spPr bwMode="auto">
          <a:xfrm>
            <a:off x="609600" y="676656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CD9897-F17F-4B9E-8847-80B749D4A2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2400" y="6366415"/>
            <a:ext cx="509261" cy="4275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A022C1-437B-B11A-D349-28CDC6EEB40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2400" y="6366415"/>
            <a:ext cx="509261" cy="42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9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4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18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1.jpe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805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ymposium Hero">
            <a:extLst>
              <a:ext uri="{FF2B5EF4-FFF2-40B4-BE49-F238E27FC236}">
                <a16:creationId xmlns:a16="http://schemas.microsoft.com/office/drawing/2014/main" id="{B2435C42-042E-ECB4-BCA1-C44B41142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0"/>
          <a:stretch>
            <a:fillRect/>
          </a:stretch>
        </p:blipFill>
        <p:spPr bwMode="auto">
          <a:xfrm>
            <a:off x="0" y="818865"/>
            <a:ext cx="12192000" cy="480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73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26160-8A08-0E4B-87F6-C8909415C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3A2BB-D789-0444-9A3A-A141F69CC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63-year-old healthy pediatrician s/p retinal detachment</a:t>
            </a:r>
          </a:p>
          <a:p>
            <a:r>
              <a:rPr lang="en-US" dirty="0"/>
              <a:t>1 year ago scleral buckle successful with vision correctable to 20/20</a:t>
            </a:r>
          </a:p>
          <a:p>
            <a:r>
              <a:rPr lang="en-US" dirty="0"/>
              <a:t>Seeing double ever since</a:t>
            </a:r>
          </a:p>
          <a:p>
            <a:pPr lvl="1"/>
            <a:r>
              <a:rPr lang="en-US" dirty="0"/>
              <a:t>Vertical, horizontal, and torsional components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651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492D0-BDE3-504D-A93C-DBD8D855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Examination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E139AC-0B70-164E-9573-4AD208DE3CEF}"/>
              </a:ext>
            </a:extLst>
          </p:cNvPr>
          <p:cNvGrpSpPr/>
          <p:nvPr/>
        </p:nvGrpSpPr>
        <p:grpSpPr>
          <a:xfrm>
            <a:off x="1311215" y="1874809"/>
            <a:ext cx="9521180" cy="3186023"/>
            <a:chOff x="2537349" y="1868102"/>
            <a:chExt cx="4763679" cy="165203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54B58F1-742F-F248-BB27-0841C5B60E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5803"/>
            <a:stretch/>
          </p:blipFill>
          <p:spPr>
            <a:xfrm>
              <a:off x="2537350" y="1868102"/>
              <a:ext cx="1505749" cy="508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A96C468-22FE-F145-B358-BA9DD5353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5803"/>
            <a:stretch/>
          </p:blipFill>
          <p:spPr>
            <a:xfrm>
              <a:off x="2537349" y="2464974"/>
              <a:ext cx="1505749" cy="50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783444F-B13C-9B4E-951D-8313CE920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7144" r="36033"/>
            <a:stretch/>
          </p:blipFill>
          <p:spPr>
            <a:xfrm>
              <a:off x="4111772" y="3044474"/>
              <a:ext cx="1532074" cy="46625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EEAE19D-EB59-2B44-AA85-DA7FBDE6B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3442"/>
            <a:stretch/>
          </p:blipFill>
          <p:spPr>
            <a:xfrm>
              <a:off x="2537349" y="3047891"/>
              <a:ext cx="1505749" cy="46283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A77C28F-3E2A-C440-95A6-B28C18B7B3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7707" r="37674"/>
            <a:stretch/>
          </p:blipFill>
          <p:spPr>
            <a:xfrm>
              <a:off x="4111772" y="1868102"/>
              <a:ext cx="1532074" cy="50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2F480C-0D18-5F45-85BA-9F219E331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7706" t="9363" r="40204"/>
            <a:stretch/>
          </p:blipFill>
          <p:spPr>
            <a:xfrm>
              <a:off x="4111772" y="2464974"/>
              <a:ext cx="1532074" cy="51317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423A7C-0877-F04C-A4DA-E46FB4A598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2738"/>
            <a:stretch/>
          </p:blipFill>
          <p:spPr>
            <a:xfrm>
              <a:off x="5712519" y="3044474"/>
              <a:ext cx="1588509" cy="47566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9BEA0A-37EF-7B42-964C-27616041B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473"/>
            <a:stretch/>
          </p:blipFill>
          <p:spPr>
            <a:xfrm>
              <a:off x="5712519" y="1868102"/>
              <a:ext cx="1588509" cy="508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C3CE22B-E8B9-2943-9E6D-3CD68C25B5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3014" r="1460"/>
            <a:stretch/>
          </p:blipFill>
          <p:spPr>
            <a:xfrm>
              <a:off x="5712519" y="2470150"/>
              <a:ext cx="1588509" cy="508000"/>
            </a:xfrm>
            <a:prstGeom prst="rect">
              <a:avLst/>
            </a:prstGeom>
          </p:spPr>
        </p:pic>
      </p:grpSp>
      <p:graphicFrame>
        <p:nvGraphicFramePr>
          <p:cNvPr id="14" name="Group 55">
            <a:extLst>
              <a:ext uri="{FF2B5EF4-FFF2-40B4-BE49-F238E27FC236}">
                <a16:creationId xmlns:a16="http://schemas.microsoft.com/office/drawing/2014/main" id="{268FC706-A9A6-8B4D-9BC1-20F9250898D9}"/>
              </a:ext>
            </a:extLst>
          </p:cNvPr>
          <p:cNvGraphicFramePr>
            <a:graphicFrameLocks/>
          </p:cNvGraphicFramePr>
          <p:nvPr/>
        </p:nvGraphicFramePr>
        <p:xfrm>
          <a:off x="1311216" y="1874808"/>
          <a:ext cx="9521179" cy="3167880"/>
        </p:xfrm>
        <a:graphic>
          <a:graphicData uri="http://schemas.openxmlformats.org/drawingml/2006/table">
            <a:tbl>
              <a:tblPr/>
              <a:tblGrid>
                <a:gridCol w="3273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2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5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5960"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0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2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0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XT 4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5960"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12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3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6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3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5960"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12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5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12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ET 6</a:t>
                      </a:r>
                    </a:p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RHT 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6FCF38C-9CEB-BA4E-8CCE-C4CD687D8AE1}"/>
              </a:ext>
            </a:extLst>
          </p:cNvPr>
          <p:cNvSpPr/>
          <p:nvPr/>
        </p:nvSpPr>
        <p:spPr bwMode="auto">
          <a:xfrm>
            <a:off x="1173958" y="2944483"/>
            <a:ext cx="3284061" cy="2219864"/>
          </a:xfrm>
          <a:prstGeom prst="rect">
            <a:avLst/>
          </a:prstGeom>
          <a:solidFill>
            <a:schemeClr val="accent2">
              <a:alpha val="8000"/>
            </a:scheme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l" defTabSz="1219170"/>
            <a:endParaRPr lang="en-US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8EEE3F-7A7C-3947-B1A6-3F33545323E7}"/>
              </a:ext>
            </a:extLst>
          </p:cNvPr>
          <p:cNvSpPr/>
          <p:nvPr/>
        </p:nvSpPr>
        <p:spPr bwMode="auto">
          <a:xfrm>
            <a:off x="1172064" y="4085982"/>
            <a:ext cx="9800737" cy="1078365"/>
          </a:xfrm>
          <a:prstGeom prst="rect">
            <a:avLst/>
          </a:prstGeom>
          <a:solidFill>
            <a:schemeClr val="accent2">
              <a:alpha val="10000"/>
            </a:scheme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l" defTabSz="1219170"/>
            <a:endParaRPr lang="en-US"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69B485-383D-2140-80C6-98F155239D57}"/>
              </a:ext>
            </a:extLst>
          </p:cNvPr>
          <p:cNvSpPr/>
          <p:nvPr/>
        </p:nvSpPr>
        <p:spPr>
          <a:xfrm>
            <a:off x="1196964" y="5982639"/>
            <a:ext cx="6619376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67" dirty="0">
                <a:solidFill>
                  <a:srgbClr val="000000"/>
                </a:solidFill>
                <a:latin typeface="Arial"/>
              </a:rPr>
              <a:t>Extreme downgaze: RHT increases to &gt;12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0988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EF360-7F9B-404C-86F5-BB41441AC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Surgery</a:t>
            </a:r>
          </a:p>
        </p:txBody>
      </p:sp>
      <p:pic>
        <p:nvPicPr>
          <p:cNvPr id="4" name="Velez video so on buckle">
            <a:hlinkClick r:id="" action="ppaction://media"/>
            <a:extLst>
              <a:ext uri="{FF2B5EF4-FFF2-40B4-BE49-F238E27FC236}">
                <a16:creationId xmlns:a16="http://schemas.microsoft.com/office/drawing/2014/main" id="{9B3D21B0-D6F5-7A49-BED9-C83682668E4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0263" y="1417638"/>
            <a:ext cx="5232400" cy="39243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5BA9CA-6091-0644-B377-6B0A0884B745}"/>
              </a:ext>
            </a:extLst>
          </p:cNvPr>
          <p:cNvSpPr txBox="1"/>
          <p:nvPr/>
        </p:nvSpPr>
        <p:spPr>
          <a:xfrm>
            <a:off x="2250646" y="5493926"/>
            <a:ext cx="77487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Video article: Chang MY, </a:t>
            </a:r>
            <a:r>
              <a:rPr lang="en-US" sz="1600" dirty="0" err="1"/>
              <a:t>Yleik</a:t>
            </a:r>
            <a:r>
              <a:rPr lang="en-US" sz="1600" dirty="0"/>
              <a:t> F, </a:t>
            </a:r>
            <a:r>
              <a:rPr lang="en-US" sz="1600" dirty="0" err="1"/>
              <a:t>Pineles</a:t>
            </a:r>
            <a:r>
              <a:rPr lang="en-US" sz="1600" dirty="0"/>
              <a:t> SL, Velez FG.</a:t>
            </a:r>
          </a:p>
          <a:p>
            <a:pPr algn="ctr"/>
            <a:r>
              <a:rPr lang="en-US" sz="1600" dirty="0"/>
              <a:t>Surgery for superior oblique tendon anteriorization and entrapment following scleral buckle</a:t>
            </a:r>
          </a:p>
          <a:p>
            <a:pPr algn="ctr"/>
            <a:r>
              <a:rPr lang="en-US" sz="1600" dirty="0"/>
              <a:t>(THIS IS NOT MY PATIENT) </a:t>
            </a:r>
          </a:p>
        </p:txBody>
      </p:sp>
    </p:spTree>
    <p:extLst>
      <p:ext uri="{BB962C8B-B14F-4D97-AF65-F5344CB8AC3E}">
        <p14:creationId xmlns:p14="http://schemas.microsoft.com/office/powerpoint/2010/main" val="314427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92D7D-40AB-A54D-93A4-8BAF59187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2B739-E6C5-A741-B928-8BD7FD2C9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Final procedure:</a:t>
            </a:r>
          </a:p>
          <a:p>
            <a:pPr lvl="1"/>
            <a:r>
              <a:rPr lang="en-US" dirty="0"/>
              <a:t>Recess RSR 2, Recess RMR 3 (increased to 5 at adjustment)</a:t>
            </a:r>
          </a:p>
          <a:p>
            <a:pPr lvl="1"/>
            <a:r>
              <a:rPr lang="en-US" dirty="0"/>
              <a:t>Cut buckle, lysis of adhesions, and </a:t>
            </a:r>
            <a:r>
              <a:rPr lang="en-US" dirty="0" err="1"/>
              <a:t>reposit</a:t>
            </a:r>
            <a:r>
              <a:rPr lang="en-US" dirty="0"/>
              <a:t> RSO muscle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7B274D-B8A1-F546-95BF-93FAEBAD5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0136" y="3236182"/>
            <a:ext cx="4772512" cy="28583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8E21D9-E962-F14C-A065-9D6564D104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45"/>
          <a:stretch/>
        </p:blipFill>
        <p:spPr>
          <a:xfrm>
            <a:off x="6548738" y="3236182"/>
            <a:ext cx="4168333" cy="28963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409F8C-20E3-F043-9174-4A3E068DFBE3}"/>
              </a:ext>
            </a:extLst>
          </p:cNvPr>
          <p:cNvSpPr/>
          <p:nvPr/>
        </p:nvSpPr>
        <p:spPr>
          <a:xfrm>
            <a:off x="6138252" y="6192086"/>
            <a:ext cx="498930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7" dirty="0"/>
              <a:t>Kushner BJ. </a:t>
            </a:r>
            <a:r>
              <a:rPr lang="en-US" sz="1467" i="1" dirty="0"/>
              <a:t>Arch </a:t>
            </a:r>
            <a:r>
              <a:rPr lang="en-US" sz="1467" i="1" dirty="0" err="1"/>
              <a:t>Ophthalmol</a:t>
            </a:r>
            <a:r>
              <a:rPr lang="en-US" sz="1467" i="1" dirty="0"/>
              <a:t>.</a:t>
            </a:r>
            <a:r>
              <a:rPr lang="en-US" sz="1467" dirty="0"/>
              <a:t> 2007;125(8):1070–1076.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A1BA28-0E54-014C-9016-9E30D2985A98}"/>
              </a:ext>
            </a:extLst>
          </p:cNvPr>
          <p:cNvSpPr/>
          <p:nvPr/>
        </p:nvSpPr>
        <p:spPr>
          <a:xfrm>
            <a:off x="2204593" y="6185720"/>
            <a:ext cx="3342582" cy="318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67" dirty="0">
                <a:solidFill>
                  <a:srgbClr val="000000"/>
                </a:solidFill>
              </a:rPr>
              <a:t>Chang MY, </a:t>
            </a:r>
            <a:r>
              <a:rPr lang="en-US" sz="1467" dirty="0" err="1">
                <a:solidFill>
                  <a:srgbClr val="000000"/>
                </a:solidFill>
              </a:rPr>
              <a:t>Yleik</a:t>
            </a:r>
            <a:r>
              <a:rPr lang="en-US" sz="1467" dirty="0">
                <a:solidFill>
                  <a:srgbClr val="000000"/>
                </a:solidFill>
              </a:rPr>
              <a:t> F, </a:t>
            </a:r>
            <a:r>
              <a:rPr lang="en-US" sz="1467" dirty="0" err="1">
                <a:solidFill>
                  <a:srgbClr val="000000"/>
                </a:solidFill>
              </a:rPr>
              <a:t>Pineles</a:t>
            </a:r>
            <a:r>
              <a:rPr lang="en-US" sz="1467" dirty="0">
                <a:solidFill>
                  <a:srgbClr val="000000"/>
                </a:solidFill>
              </a:rPr>
              <a:t> SL, Velez FG</a:t>
            </a:r>
            <a:endParaRPr lang="en-US" sz="1467" dirty="0"/>
          </a:p>
        </p:txBody>
      </p:sp>
    </p:spTree>
    <p:extLst>
      <p:ext uri="{BB962C8B-B14F-4D97-AF65-F5344CB8AC3E}">
        <p14:creationId xmlns:p14="http://schemas.microsoft.com/office/powerpoint/2010/main" val="3465225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15923-D5E7-7047-BC3C-31ABD655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 days post-op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21FC7-1F10-EC42-B634-E6A843B3A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6" y="1417544"/>
            <a:ext cx="6374073" cy="5046619"/>
          </a:xfrm>
        </p:spPr>
        <p:txBody>
          <a:bodyPr/>
          <a:lstStyle/>
          <a:p>
            <a:r>
              <a:rPr lang="en-US" dirty="0"/>
              <a:t>Retina attached! </a:t>
            </a:r>
          </a:p>
          <a:p>
            <a:r>
              <a:rPr lang="en-US" dirty="0"/>
              <a:t>No shift in primary gaze</a:t>
            </a:r>
          </a:p>
          <a:p>
            <a:r>
              <a:rPr lang="en-US" dirty="0"/>
              <a:t>Residual -1 elevation deficit on right</a:t>
            </a:r>
          </a:p>
          <a:p>
            <a:r>
              <a:rPr lang="en-US" dirty="0"/>
              <a:t>Patient delighted </a:t>
            </a:r>
          </a:p>
          <a:p>
            <a:r>
              <a:rPr lang="en-US" dirty="0"/>
              <a:t>Surgeon relieved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879BC4E-F98F-134B-B7C1-C88F6D2B5EDB}"/>
              </a:ext>
            </a:extLst>
          </p:cNvPr>
          <p:cNvGrpSpPr/>
          <p:nvPr/>
        </p:nvGrpSpPr>
        <p:grpSpPr>
          <a:xfrm>
            <a:off x="7220678" y="2019306"/>
            <a:ext cx="4475788" cy="3531619"/>
            <a:chOff x="5415508" y="1336665"/>
            <a:chExt cx="3356841" cy="26487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FC5ECED-E5A2-1D4C-8EC2-210F75CF8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5508" y="1336665"/>
              <a:ext cx="3356841" cy="2176043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0E7F31-36C0-0A45-9F6C-50AD7610A620}"/>
                </a:ext>
              </a:extLst>
            </p:cNvPr>
            <p:cNvSpPr/>
            <p:nvPr/>
          </p:nvSpPr>
          <p:spPr>
            <a:xfrm>
              <a:off x="5415508" y="3577479"/>
              <a:ext cx="3356841" cy="407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67" dirty="0"/>
                <a:t>Muscles of the eye - based on image 889 from online edition of Gray's Anatomy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729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C17CA-C8F2-A342-AE77-473C450D4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68D16-B3B1-1944-B746-7080A1F4E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6" y="1234251"/>
            <a:ext cx="10972031" cy="5412007"/>
          </a:xfrm>
        </p:spPr>
        <p:txBody>
          <a:bodyPr/>
          <a:lstStyle/>
          <a:p>
            <a:r>
              <a:rPr lang="en-US" dirty="0"/>
              <a:t>Kushner – 3 published cases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4F864F-2497-FE43-8882-7DFACB0A1F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345"/>
          <a:stretch/>
        </p:blipFill>
        <p:spPr>
          <a:xfrm>
            <a:off x="1596526" y="2019305"/>
            <a:ext cx="4168333" cy="28963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E34D5F-C4D7-A143-BB58-1F2BD1058CDD}"/>
              </a:ext>
            </a:extLst>
          </p:cNvPr>
          <p:cNvSpPr txBox="1"/>
          <p:nvPr/>
        </p:nvSpPr>
        <p:spPr>
          <a:xfrm>
            <a:off x="1994881" y="6032322"/>
            <a:ext cx="8433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n-lt"/>
              </a:rPr>
              <a:t>Recommendation: Don’t be a “deep dipper” during scleral buckle surgery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ADD6DA-D82E-4A4A-B16F-276717779096}"/>
              </a:ext>
            </a:extLst>
          </p:cNvPr>
          <p:cNvSpPr/>
          <p:nvPr/>
        </p:nvSpPr>
        <p:spPr>
          <a:xfrm>
            <a:off x="1181957" y="5080569"/>
            <a:ext cx="498930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67" dirty="0"/>
              <a:t>Kushner BJ. </a:t>
            </a:r>
            <a:r>
              <a:rPr lang="en-US" sz="1467" i="1" dirty="0"/>
              <a:t>Arch </a:t>
            </a:r>
            <a:r>
              <a:rPr lang="en-US" sz="1467" i="1" dirty="0" err="1"/>
              <a:t>Ophthalmol</a:t>
            </a:r>
            <a:r>
              <a:rPr lang="en-US" sz="1467" i="1" dirty="0"/>
              <a:t>.</a:t>
            </a:r>
            <a:r>
              <a:rPr lang="en-US" sz="1467" dirty="0"/>
              <a:t> 2007;125(8):1070–1076.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CD6A1A-5FF9-DD41-9824-9C70192D08D3}"/>
              </a:ext>
            </a:extLst>
          </p:cNvPr>
          <p:cNvGrpSpPr/>
          <p:nvPr/>
        </p:nvGrpSpPr>
        <p:grpSpPr>
          <a:xfrm>
            <a:off x="7220678" y="2019306"/>
            <a:ext cx="4475788" cy="3531619"/>
            <a:chOff x="5415508" y="1336665"/>
            <a:chExt cx="3356841" cy="264871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78B198B-4CCB-6440-9EAF-464B4A81C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5508" y="1336665"/>
              <a:ext cx="3356841" cy="2176043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1F13B36-58DD-5A4A-93A5-8F3B7A102324}"/>
                </a:ext>
              </a:extLst>
            </p:cNvPr>
            <p:cNvSpPr/>
            <p:nvPr/>
          </p:nvSpPr>
          <p:spPr>
            <a:xfrm>
              <a:off x="5415508" y="3577479"/>
              <a:ext cx="3356841" cy="407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67" dirty="0"/>
                <a:t>Muscles of the eye - based on image 889 from online edition of Gray's Anatomy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34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topic: Superior oblique myokymia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Case 1: 69-year-old woman</a:t>
            </a:r>
          </a:p>
          <a:p>
            <a:pPr lvl="1"/>
            <a:r>
              <a:rPr lang="en-US" dirty="0"/>
              <a:t>Lifelong history of left eye shaking</a:t>
            </a:r>
          </a:p>
          <a:p>
            <a:pPr lvl="1"/>
            <a:r>
              <a:rPr lang="en-US" dirty="0"/>
              <a:t>Causes blurry vision</a:t>
            </a:r>
          </a:p>
          <a:p>
            <a:r>
              <a:rPr lang="en-US" dirty="0"/>
              <a:t>Case 2: 49-year-old man</a:t>
            </a:r>
          </a:p>
          <a:p>
            <a:pPr lvl="1"/>
            <a:r>
              <a:rPr lang="en-US" dirty="0"/>
              <a:t>13 years of “shaky vision in the right eye”</a:t>
            </a:r>
          </a:p>
          <a:p>
            <a:pPr lvl="1"/>
            <a:r>
              <a:rPr lang="en-US" dirty="0"/>
              <a:t>Episodes last several hours; multiple times daily</a:t>
            </a:r>
          </a:p>
          <a:p>
            <a:r>
              <a:rPr lang="en-US" dirty="0"/>
              <a:t>Both exams consistent with superior oblique myokymia</a:t>
            </a:r>
          </a:p>
        </p:txBody>
      </p:sp>
      <p:pic>
        <p:nvPicPr>
          <p:cNvPr id="7" name="SOM superior oblique myokymia crop">
            <a:hlinkClick r:id="" action="ppaction://media"/>
            <a:extLst>
              <a:ext uri="{FF2B5EF4-FFF2-40B4-BE49-F238E27FC236}">
                <a16:creationId xmlns:a16="http://schemas.microsoft.com/office/drawing/2014/main" id="{462503AD-3F0C-D72B-78A7-5505F40846C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2536" y="1338438"/>
            <a:ext cx="3423557" cy="192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5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Treatment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190016"/>
            <a:ext cx="10972800" cy="5116680"/>
          </a:xfrm>
        </p:spPr>
        <p:txBody>
          <a:bodyPr/>
          <a:lstStyle/>
          <a:p>
            <a:r>
              <a:rPr lang="en-US" dirty="0"/>
              <a:t>Systemic medical therapy</a:t>
            </a:r>
          </a:p>
          <a:p>
            <a:pPr lvl="1"/>
            <a:r>
              <a:rPr lang="en-US" sz="2800" dirty="0"/>
              <a:t>Carbamazepine, phenytoin, baclofen, gabapentin, clonazepam, mirtazapine, </a:t>
            </a:r>
            <a:r>
              <a:rPr lang="en-US" sz="2800" dirty="0" err="1"/>
              <a:t>memantine</a:t>
            </a:r>
            <a:r>
              <a:rPr lang="en-US" sz="2800" dirty="0"/>
              <a:t> (80% favorable response reported)</a:t>
            </a:r>
          </a:p>
          <a:p>
            <a:r>
              <a:rPr lang="en-US" dirty="0"/>
              <a:t>Topical therapy</a:t>
            </a:r>
          </a:p>
          <a:p>
            <a:pPr lvl="1"/>
            <a:r>
              <a:rPr lang="en-US" sz="2800" dirty="0"/>
              <a:t>Topical β-blockers: </a:t>
            </a:r>
            <a:r>
              <a:rPr lang="en-US" sz="2800" dirty="0" err="1"/>
              <a:t>Timolol</a:t>
            </a:r>
            <a:r>
              <a:rPr lang="en-US" sz="2800" dirty="0"/>
              <a:t>, </a:t>
            </a:r>
            <a:r>
              <a:rPr lang="en-US" sz="2800" dirty="0" err="1"/>
              <a:t>betaxolol</a:t>
            </a:r>
            <a:endParaRPr lang="en-US" sz="2800" dirty="0"/>
          </a:p>
          <a:p>
            <a:pPr lvl="1"/>
            <a:r>
              <a:rPr lang="en-US" sz="2800" dirty="0" err="1"/>
              <a:t>Levobunolol</a:t>
            </a:r>
            <a:r>
              <a:rPr lang="en-US" sz="2800" dirty="0"/>
              <a:t> 0.5% not previously reported</a:t>
            </a:r>
          </a:p>
          <a:p>
            <a:r>
              <a:rPr lang="en-US" dirty="0"/>
              <a:t>Botox?</a:t>
            </a:r>
          </a:p>
          <a:p>
            <a:r>
              <a:rPr lang="en-US" dirty="0"/>
              <a:t>Surgery </a:t>
            </a:r>
          </a:p>
          <a:p>
            <a:pPr lvl="1"/>
            <a:r>
              <a:rPr lang="en-US" sz="2800" dirty="0"/>
              <a:t>Eye muscle surgery</a:t>
            </a:r>
          </a:p>
          <a:p>
            <a:pPr lvl="1"/>
            <a:r>
              <a:rPr lang="en-US" sz="2800" dirty="0"/>
              <a:t>Neurovascular decompression</a:t>
            </a:r>
          </a:p>
        </p:txBody>
      </p:sp>
      <p:pic>
        <p:nvPicPr>
          <p:cNvPr id="4098" name="Picture 2" descr="Image result for eyedro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066" y="3028471"/>
            <a:ext cx="1924119" cy="143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tps://rxcoupons.org/wp-content/uploads/2016/11/BETAGAN-levobunolol-Coupons-Discounts-Co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97" y="4402693"/>
            <a:ext cx="1666003" cy="190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452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Surgery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354823"/>
            <a:ext cx="6803571" cy="5116680"/>
          </a:xfrm>
        </p:spPr>
        <p:txBody>
          <a:bodyPr/>
          <a:lstStyle/>
          <a:p>
            <a:r>
              <a:rPr lang="en-US" dirty="0"/>
              <a:t>Superior oblique </a:t>
            </a:r>
            <a:r>
              <a:rPr lang="en-US" dirty="0" err="1"/>
              <a:t>tenotomy</a:t>
            </a:r>
            <a:endParaRPr lang="en-US" dirty="0"/>
          </a:p>
          <a:p>
            <a:pPr lvl="1"/>
            <a:r>
              <a:rPr lang="en-US" dirty="0"/>
              <a:t>Combine with anticipatory inferior oblique </a:t>
            </a:r>
            <a:r>
              <a:rPr lang="en-US" dirty="0" err="1"/>
              <a:t>myectomy</a:t>
            </a:r>
            <a:endParaRPr lang="en-US" dirty="0"/>
          </a:p>
          <a:p>
            <a:pPr lvl="1"/>
            <a:r>
              <a:rPr lang="en-US" dirty="0"/>
              <a:t>Risk of diplopia in downgaze </a:t>
            </a:r>
          </a:p>
          <a:p>
            <a:r>
              <a:rPr lang="en-US" dirty="0"/>
              <a:t>“Reverse” Harada-Ito</a:t>
            </a:r>
          </a:p>
          <a:p>
            <a:pPr lvl="1"/>
            <a:r>
              <a:rPr lang="en-US" dirty="0"/>
              <a:t>Weaken torsional fibers of SO tendon</a:t>
            </a:r>
          </a:p>
          <a:p>
            <a:r>
              <a:rPr lang="en-US" dirty="0"/>
              <a:t>Microvascular decompression of trochlear nerve</a:t>
            </a:r>
          </a:p>
          <a:p>
            <a:pPr lvl="1"/>
            <a:r>
              <a:rPr lang="en-US" dirty="0"/>
              <a:t>Consider if an anomaly is detected on MRI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1D29940-DA13-AA46-99FC-3F0AFEFEB7C4}"/>
              </a:ext>
            </a:extLst>
          </p:cNvPr>
          <p:cNvGrpSpPr/>
          <p:nvPr/>
        </p:nvGrpSpPr>
        <p:grpSpPr>
          <a:xfrm>
            <a:off x="7413172" y="1100539"/>
            <a:ext cx="4169229" cy="4783596"/>
            <a:chOff x="5559879" y="825404"/>
            <a:chExt cx="3126922" cy="358769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l="32256"/>
            <a:stretch/>
          </p:blipFill>
          <p:spPr>
            <a:xfrm rot="16200000">
              <a:off x="5586253" y="799030"/>
              <a:ext cx="3074173" cy="3126922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5825322" y="4020686"/>
              <a:ext cx="2596034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Image courtesy Gregory </a:t>
              </a:r>
              <a:r>
                <a:rPr lang="en-US" sz="1400" dirty="0" err="1"/>
                <a:t>Kosmorsky</a:t>
              </a:r>
              <a:r>
                <a:rPr lang="en-US" sz="1400" dirty="0"/>
                <a:t>, DO, Cleveland Clinic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13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Microvascular decompression of CN IV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239077"/>
            <a:ext cx="10972800" cy="43759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7571" y="5795966"/>
            <a:ext cx="10744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900" dirty="0">
                <a:ea typeface="ＭＳ 明朝" charset="-128"/>
              </a:rPr>
              <a:t>Modified from Fam MD, Scott C, Forster A, </a:t>
            </a:r>
            <a:r>
              <a:rPr lang="en-AU" sz="1900" dirty="0" err="1">
                <a:ea typeface="ＭＳ 明朝" charset="-128"/>
              </a:rPr>
              <a:t>Kamel</a:t>
            </a:r>
            <a:r>
              <a:rPr lang="en-AU" sz="1900" dirty="0">
                <a:ea typeface="ＭＳ 明朝" charset="-128"/>
              </a:rPr>
              <a:t> MH. Microvascular decompression for superior oblique </a:t>
            </a:r>
            <a:r>
              <a:rPr lang="en-AU" sz="1900" dirty="0" err="1">
                <a:ea typeface="ＭＳ 明朝" charset="-128"/>
              </a:rPr>
              <a:t>myokymia</a:t>
            </a:r>
            <a:r>
              <a:rPr lang="en-AU" sz="1900" dirty="0">
                <a:ea typeface="ＭＳ 明朝" charset="-128"/>
              </a:rPr>
              <a:t>: Case report. </a:t>
            </a:r>
            <a:r>
              <a:rPr lang="en-AU" sz="1900" i="1" dirty="0">
                <a:ea typeface="ＭＳ 明朝" charset="-128"/>
              </a:rPr>
              <a:t>British Journal of Neurosurgery</a:t>
            </a:r>
            <a:r>
              <a:rPr lang="en-AU" sz="1900" dirty="0">
                <a:ea typeface="ＭＳ 明朝" charset="-128"/>
              </a:rPr>
              <a:t>. 2014;28:552-5</a:t>
            </a:r>
            <a:r>
              <a:rPr lang="en-US" sz="19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84167" y="1363240"/>
            <a:ext cx="177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Superior cerebellar </a:t>
            </a:r>
            <a:r>
              <a:rPr lang="en-US" sz="2000" b="1" dirty="0"/>
              <a:t>artery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92081" y="2723953"/>
            <a:ext cx="957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CN IV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43199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00752" y="1184275"/>
            <a:ext cx="9911791" cy="1409700"/>
          </a:xfrm>
          <a:noFill/>
        </p:spPr>
        <p:txBody>
          <a:bodyPr vert="horz" wrap="square" lIns="82048" tIns="41025" rIns="82048" bIns="41025" numCol="1" anchor="t" anchorCtr="0" compatLnSpc="1">
            <a:prstTxWarp prst="textNoShape">
              <a:avLst/>
            </a:prstTxWarp>
          </a:bodyPr>
          <a:lstStyle/>
          <a:p>
            <a:r>
              <a:rPr lang="en-US" sz="4800" dirty="0"/>
              <a:t>What every ophthalmologist should know about the superior oblique muscle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505203" y="4102103"/>
            <a:ext cx="6373813" cy="17510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500" dirty="0"/>
              <a:t>David G. Hunter, MD, PhD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Ophthalmologist-in-Chief and Richard M. Robb Chair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Boston Children’s Hospital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Professor and Vice Chair of Ophthalmology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Harvard Medical School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B36BA8-11CC-4000-A374-02292A12CB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569" y="4566847"/>
            <a:ext cx="1100090" cy="923564"/>
          </a:xfrm>
          <a:prstGeom prst="rect">
            <a:avLst/>
          </a:prstGeom>
        </p:spPr>
      </p:pic>
      <p:pic>
        <p:nvPicPr>
          <p:cNvPr id="2" name="Picture 6" descr="New Orleans Academy of Ophthalmology">
            <a:extLst>
              <a:ext uri="{FF2B5EF4-FFF2-40B4-BE49-F238E27FC236}">
                <a16:creationId xmlns:a16="http://schemas.microsoft.com/office/drawing/2014/main" id="{20135A6F-E912-D517-F7DD-9CCF72900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77" y="180672"/>
            <a:ext cx="891824" cy="89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to our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85959"/>
            <a:ext cx="10972800" cy="5116680"/>
          </a:xfrm>
        </p:spPr>
        <p:txBody>
          <a:bodyPr/>
          <a:lstStyle/>
          <a:p>
            <a:r>
              <a:rPr lang="en-US" sz="2600" dirty="0"/>
              <a:t>Both responded to Levobunolol 0.5% nightly, right eye</a:t>
            </a:r>
          </a:p>
          <a:p>
            <a:r>
              <a:rPr lang="en-US" sz="2733" dirty="0"/>
              <a:t>Episodes ceased after 2 days</a:t>
            </a:r>
          </a:p>
          <a:p>
            <a:r>
              <a:rPr lang="en-US" sz="2733" dirty="0"/>
              <a:t>No SOM observed on exam 6 days later</a:t>
            </a:r>
          </a:p>
          <a:p>
            <a:r>
              <a:rPr lang="en-US" sz="2733" dirty="0"/>
              <a:t>Levobunolol </a:t>
            </a:r>
            <a:r>
              <a:rPr lang="en-US" sz="2733" i="1" dirty="0"/>
              <a:t>discontinued </a:t>
            </a:r>
            <a:r>
              <a:rPr lang="en-US" sz="2733" dirty="0"/>
              <a:t>6-24 days later</a:t>
            </a:r>
          </a:p>
        </p:txBody>
      </p:sp>
      <p:pic>
        <p:nvPicPr>
          <p:cNvPr id="1026" name="Picture 2" descr="ttps://rxcoupons.org/wp-content/uploads/2016/11/BETAGAN-levobunolol-Coupons-Discounts-C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067" y="1085959"/>
            <a:ext cx="1666003" cy="190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OM before-after excerpt">
            <a:hlinkClick r:id="" action="ppaction://media"/>
            <a:extLst>
              <a:ext uri="{FF2B5EF4-FFF2-40B4-BE49-F238E27FC236}">
                <a16:creationId xmlns:a16="http://schemas.microsoft.com/office/drawing/2014/main" id="{ABAE78F0-1154-7841-BA10-EFA2AE0FE1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79546" y="3484127"/>
            <a:ext cx="4832909" cy="271851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8BF4A9F-0490-394E-9241-0F6CDC158E8C}"/>
              </a:ext>
            </a:extLst>
          </p:cNvPr>
          <p:cNvGrpSpPr/>
          <p:nvPr/>
        </p:nvGrpSpPr>
        <p:grpSpPr>
          <a:xfrm>
            <a:off x="916281" y="1455121"/>
            <a:ext cx="5994400" cy="2218267"/>
            <a:chOff x="3712633" y="2899172"/>
            <a:chExt cx="4495800" cy="16637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F7A78F9-9B05-8A4D-A37E-C27D2BB9F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12633" y="2899172"/>
              <a:ext cx="4495800" cy="16637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B1361F-104C-564B-993A-3331AAE75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39466" y="2998724"/>
              <a:ext cx="1347611" cy="6906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9CE25FC-24F3-C246-B39E-FC9157F17229}"/>
              </a:ext>
            </a:extLst>
          </p:cNvPr>
          <p:cNvGrpSpPr/>
          <p:nvPr/>
        </p:nvGrpSpPr>
        <p:grpSpPr>
          <a:xfrm>
            <a:off x="3679545" y="2971596"/>
            <a:ext cx="7772400" cy="2912533"/>
            <a:chOff x="1002594" y="933499"/>
            <a:chExt cx="5829300" cy="21844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5E2125-9C31-3D44-A84A-95CFD70F2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2594" y="933499"/>
              <a:ext cx="5829300" cy="2184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5BA1CF4-31D2-2243-8A28-6FC7C2D44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72668" y="1051942"/>
              <a:ext cx="982133" cy="11487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48DBF67-C87E-9848-375F-55998BF964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9020" y="1017539"/>
            <a:ext cx="3708922" cy="558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8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7A41-AF07-C648-8D7E-0626A125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 topic: CFEOM</a:t>
            </a:r>
          </a:p>
        </p:txBody>
      </p:sp>
      <p:pic>
        <p:nvPicPr>
          <p:cNvPr id="74" name="Content Placeholder 73">
            <a:extLst>
              <a:ext uri="{FF2B5EF4-FFF2-40B4-BE49-F238E27FC236}">
                <a16:creationId xmlns:a16="http://schemas.microsoft.com/office/drawing/2014/main" id="{8B305422-7755-1E45-A9B7-7E09F655CC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9508" y="1600200"/>
            <a:ext cx="8412984" cy="453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55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F9ADA-8861-3B46-AAAA-3AF842DD3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superior oblique muscle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4BC9A-41FC-5C45-8A16-837F11E9F5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incarceration with retinal surgery</a:t>
            </a:r>
          </a:p>
          <a:p>
            <a:pPr lvl="1"/>
            <a:r>
              <a:rPr lang="en-US" dirty="0"/>
              <a:t>Avoidable complication</a:t>
            </a:r>
          </a:p>
          <a:p>
            <a:pPr lvl="1"/>
            <a:r>
              <a:rPr lang="en-US" dirty="0"/>
              <a:t>Maintain suspicion in post-buckle patients</a:t>
            </a:r>
          </a:p>
          <a:p>
            <a:r>
              <a:rPr lang="en-US" dirty="0"/>
              <a:t>SO myokymia</a:t>
            </a:r>
          </a:p>
          <a:p>
            <a:pPr lvl="1"/>
            <a:r>
              <a:rPr lang="en-US" dirty="0"/>
              <a:t>Promise for topical therapy</a:t>
            </a:r>
          </a:p>
          <a:p>
            <a:pPr lvl="1"/>
            <a:r>
              <a:rPr lang="en-US" dirty="0"/>
              <a:t>Viable surgical options</a:t>
            </a:r>
          </a:p>
          <a:p>
            <a:r>
              <a:rPr lang="en-US" dirty="0"/>
              <a:t>SO anomalies in CFEOM</a:t>
            </a:r>
          </a:p>
          <a:p>
            <a:pPr lvl="1"/>
            <a:r>
              <a:rPr lang="en-US" dirty="0"/>
              <a:t>Need to be recognized</a:t>
            </a:r>
          </a:p>
          <a:p>
            <a:pPr lvl="1"/>
            <a:r>
              <a:rPr lang="en-US" dirty="0"/>
              <a:t>Tenectomy often necessary</a:t>
            </a:r>
          </a:p>
        </p:txBody>
      </p:sp>
      <p:pic>
        <p:nvPicPr>
          <p:cNvPr id="7" name="Content Placeholder 13">
            <a:extLst>
              <a:ext uri="{FF2B5EF4-FFF2-40B4-BE49-F238E27FC236}">
                <a16:creationId xmlns:a16="http://schemas.microsoft.com/office/drawing/2014/main" id="{D7B065D0-A073-2447-BF2D-149F9447E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27528" y="1100753"/>
            <a:ext cx="2754489" cy="204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7790AE-7CE4-E841-9C94-411D823DAC9F}"/>
              </a:ext>
            </a:extLst>
          </p:cNvPr>
          <p:cNvSpPr txBox="1"/>
          <p:nvPr/>
        </p:nvSpPr>
        <p:spPr>
          <a:xfrm>
            <a:off x="1161101" y="5897989"/>
            <a:ext cx="98698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Clinical research take-home: </a:t>
            </a:r>
          </a:p>
          <a:p>
            <a:pPr algn="ctr"/>
            <a:r>
              <a:rPr lang="en-US" dirty="0">
                <a:latin typeface="+mn-lt"/>
              </a:rPr>
              <a:t>Pay attention. Your patients may be trying to teach you something new!</a:t>
            </a:r>
          </a:p>
        </p:txBody>
      </p:sp>
    </p:spTree>
    <p:extLst>
      <p:ext uri="{BB962C8B-B14F-4D97-AF65-F5344CB8AC3E}">
        <p14:creationId xmlns:p14="http://schemas.microsoft.com/office/powerpoint/2010/main" val="20163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Disclosures – David Hunter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676400"/>
            <a:ext cx="11156487" cy="41148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Boston Children's Hospital: Patents/Royalty
Free Market Health: Equity/Stockholder - Private Corporation </a:t>
            </a:r>
          </a:p>
          <a:p>
            <a:r>
              <a:rPr lang="en-US" dirty="0" err="1"/>
              <a:t>iVeena</a:t>
            </a:r>
            <a:r>
              <a:rPr lang="en-US" dirty="0"/>
              <a:t>: Consultant/Advisor, Stock Options - Public or Private Corp 
</a:t>
            </a:r>
            <a:r>
              <a:rPr lang="en-US" dirty="0" err="1"/>
              <a:t>JelliSee</a:t>
            </a:r>
            <a:r>
              <a:rPr lang="en-US" dirty="0"/>
              <a:t>: Consultant/Advisor, Stock Options - Public or Private Corp
</a:t>
            </a:r>
            <a:r>
              <a:rPr lang="en-US" dirty="0" err="1"/>
              <a:t>Luminopia</a:t>
            </a:r>
            <a:r>
              <a:rPr lang="en-US" dirty="0"/>
              <a:t>: Consultant/Advisor, Equity/Stockholder/Stock Options - Private Corporation
</a:t>
            </a:r>
            <a:r>
              <a:rPr lang="en-US" dirty="0" err="1"/>
              <a:t>Rebion</a:t>
            </a:r>
            <a:r>
              <a:rPr lang="en-US" dirty="0"/>
              <a:t>: Consultant/Advisor, Equity/Stockholder/Stock Options - Private Corporation
Elsevier: Book Royalty</a:t>
            </a:r>
          </a:p>
          <a:p>
            <a:r>
              <a:rPr lang="en-US" dirty="0"/>
              <a:t>Lippincott Williams &amp; Wilkins: Book Royalty</a:t>
            </a:r>
          </a:p>
          <a:p>
            <a:r>
              <a:rPr lang="en-US" dirty="0"/>
              <a:t>Slack: Book Royalty</a:t>
            </a:r>
          </a:p>
        </p:txBody>
      </p:sp>
    </p:spTree>
    <p:extLst>
      <p:ext uri="{BB962C8B-B14F-4D97-AF65-F5344CB8AC3E}">
        <p14:creationId xmlns:p14="http://schemas.microsoft.com/office/powerpoint/2010/main" val="247398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superior oblique muscle and tendon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98354F2B-D6C5-5643-8F41-A466DE458DB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89020" y="1354317"/>
            <a:ext cx="4548188" cy="3379787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B23A72E-A77A-8747-A018-BF51896CF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078" y="2619023"/>
            <a:ext cx="5926359" cy="347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79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62F7-783B-B942-980E-5F0E903D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67" dirty="0"/>
              <a:t>Why is the superior oblique muscle so special?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E478E-58AB-F845-9250-C568E6AD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6" y="1171240"/>
            <a:ext cx="10972031" cy="5475019"/>
          </a:xfrm>
        </p:spPr>
        <p:txBody>
          <a:bodyPr/>
          <a:lstStyle/>
          <a:p>
            <a:r>
              <a:rPr lang="en-US" dirty="0"/>
              <a:t>Thanks to David Plager!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8DD06-0605-FE49-BE1D-BC8AF87E4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944" y="2376630"/>
            <a:ext cx="1582113" cy="19858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DB928E-42E5-B749-9FF9-42CC56118D2B}"/>
              </a:ext>
            </a:extLst>
          </p:cNvPr>
          <p:cNvSpPr txBox="1"/>
          <p:nvPr/>
        </p:nvSpPr>
        <p:spPr>
          <a:xfrm>
            <a:off x="1870533" y="4706043"/>
            <a:ext cx="8450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n-lt"/>
              </a:rPr>
              <a:t>“Making the Superior Oblique Great Again”</a:t>
            </a:r>
          </a:p>
          <a:p>
            <a:pPr algn="ctr"/>
            <a:endParaRPr lang="en-US" sz="1600" dirty="0">
              <a:latin typeface="+mn-lt"/>
            </a:endParaRPr>
          </a:p>
          <a:p>
            <a:pPr algn="ctr"/>
            <a:r>
              <a:rPr lang="en-US" dirty="0">
                <a:latin typeface="+mn-lt"/>
              </a:rPr>
              <a:t>AAPOS Costenbader Lecture</a:t>
            </a:r>
          </a:p>
        </p:txBody>
      </p:sp>
    </p:spTree>
    <p:extLst>
      <p:ext uri="{BB962C8B-B14F-4D97-AF65-F5344CB8AC3E}">
        <p14:creationId xmlns:p14="http://schemas.microsoft.com/office/powerpoint/2010/main" val="1250801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62F7-783B-B942-980E-5F0E903D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33" dirty="0"/>
              <a:t>Top 4 reasons why the superior oblique muscle is special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E478E-58AB-F845-9250-C568E6AD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6" y="4655128"/>
            <a:ext cx="6311129" cy="1991131"/>
          </a:xfrm>
        </p:spPr>
        <p:txBody>
          <a:bodyPr/>
          <a:lstStyle/>
          <a:p>
            <a:pPr marL="0" indent="-609585">
              <a:buNone/>
            </a:pPr>
            <a:r>
              <a:rPr lang="en-US" sz="2667" dirty="0"/>
              <a:t>4. The only muscle with a trochlea to</a:t>
            </a:r>
            <a:br>
              <a:rPr lang="en-US" sz="2667" dirty="0"/>
            </a:br>
            <a:r>
              <a:rPr lang="en-US" sz="2667" dirty="0"/>
              <a:t>     redirect its action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746D5B-115F-0C48-BC25-D936CED83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121" y="1236433"/>
            <a:ext cx="3133823" cy="53233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8C28571-7E45-2148-B6F6-A2E96A96FD1C}"/>
              </a:ext>
            </a:extLst>
          </p:cNvPr>
          <p:cNvSpPr/>
          <p:nvPr/>
        </p:nvSpPr>
        <p:spPr>
          <a:xfrm>
            <a:off x="9973350" y="5866559"/>
            <a:ext cx="2081260" cy="7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67" dirty="0"/>
              <a:t>Modified from Wikipedia Image Gray776 to highlight the trochlear </a:t>
            </a:r>
            <a:r>
              <a:rPr lang="en-US" sz="1067" dirty="0" err="1"/>
              <a:t>nerve.Btarski</a:t>
            </a:r>
            <a:r>
              <a:rPr lang="en-US" sz="1067" dirty="0"/>
              <a:t> 18:21, 28 November 2006 (UTC)</a:t>
            </a:r>
          </a:p>
        </p:txBody>
      </p:sp>
    </p:spTree>
    <p:extLst>
      <p:ext uri="{BB962C8B-B14F-4D97-AF65-F5344CB8AC3E}">
        <p14:creationId xmlns:p14="http://schemas.microsoft.com/office/powerpoint/2010/main" val="3717376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62F7-783B-B942-980E-5F0E903D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33" dirty="0"/>
              <a:t>Top 4 reasons why the superior oblique muscle is special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E478E-58AB-F845-9250-C568E6AD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7" y="2182519"/>
            <a:ext cx="6175661" cy="4463740"/>
          </a:xfrm>
        </p:spPr>
        <p:txBody>
          <a:bodyPr/>
          <a:lstStyle/>
          <a:p>
            <a:pPr marL="0" indent="0">
              <a:buNone/>
            </a:pPr>
            <a:r>
              <a:rPr lang="en-US" sz="2667" dirty="0"/>
              <a:t>3. The only muscle with a functionally</a:t>
            </a:r>
            <a:br>
              <a:rPr lang="en-US" sz="2667" dirty="0"/>
            </a:br>
            <a:r>
              <a:rPr lang="en-US" sz="2667" dirty="0"/>
              <a:t>     significant tendon</a:t>
            </a:r>
          </a:p>
          <a:p>
            <a:pPr lvl="1"/>
            <a:r>
              <a:rPr lang="en-US" dirty="0"/>
              <a:t> Longest extraocular muscle tendon </a:t>
            </a:r>
            <a:br>
              <a:rPr lang="en-US" dirty="0"/>
            </a:br>
            <a:r>
              <a:rPr lang="en-US" dirty="0"/>
              <a:t> with longest arc of contact</a:t>
            </a:r>
          </a:p>
          <a:p>
            <a:pPr lvl="1"/>
            <a:r>
              <a:rPr lang="en-US" dirty="0"/>
              <a:t> Two distinct domains controlling</a:t>
            </a:r>
            <a:br>
              <a:rPr lang="en-US" dirty="0"/>
            </a:br>
            <a:r>
              <a:rPr lang="en-US" dirty="0"/>
              <a:t> different functions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4. The only muscle with a trochlea to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redirect its action</a:t>
            </a:r>
          </a:p>
          <a:p>
            <a:pPr marL="0" indent="0">
              <a:buNone/>
            </a:pPr>
            <a:endParaRPr lang="en-US" sz="2667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01CEE9-C290-514E-9EC8-124447922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048" y="1417544"/>
            <a:ext cx="4389968" cy="43662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67ADD90-4915-AD43-A01B-BB8E31FB12BC}"/>
              </a:ext>
            </a:extLst>
          </p:cNvPr>
          <p:cNvSpPr/>
          <p:nvPr/>
        </p:nvSpPr>
        <p:spPr>
          <a:xfrm>
            <a:off x="7549189" y="5783824"/>
            <a:ext cx="42067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Patrick J. Lynch, medical illustrator; C. Carl Jaffe, MD, cardiologist. https://creativecommons.org/licenses/by/2.5/</a:t>
            </a:r>
          </a:p>
        </p:txBody>
      </p:sp>
    </p:spTree>
    <p:extLst>
      <p:ext uri="{BB962C8B-B14F-4D97-AF65-F5344CB8AC3E}">
        <p14:creationId xmlns:p14="http://schemas.microsoft.com/office/powerpoint/2010/main" val="340659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62F7-783B-B942-980E-5F0E903D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33" dirty="0"/>
              <a:t>Top 4 reasons why the superior oblique muscle is special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E478E-58AB-F845-9250-C568E6AD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7" y="1674861"/>
            <a:ext cx="6385020" cy="4971399"/>
          </a:xfrm>
        </p:spPr>
        <p:txBody>
          <a:bodyPr/>
          <a:lstStyle/>
          <a:p>
            <a:pPr marL="0" indent="0">
              <a:buNone/>
            </a:pPr>
            <a:r>
              <a:rPr lang="en-US" sz="2667" dirty="0"/>
              <a:t>2. The superior oblique has its own</a:t>
            </a:r>
            <a:br>
              <a:rPr lang="en-US" sz="2667" dirty="0"/>
            </a:br>
            <a:r>
              <a:rPr lang="en-US" sz="2667" dirty="0"/>
              <a:t>     nerve</a:t>
            </a:r>
          </a:p>
          <a:p>
            <a:pPr lvl="1"/>
            <a:r>
              <a:rPr lang="en-US" dirty="0"/>
              <a:t>The only cranial nerve to exit the brainstem dorsally</a:t>
            </a:r>
          </a:p>
          <a:p>
            <a:pPr lvl="1"/>
            <a:r>
              <a:rPr lang="en-US" dirty="0"/>
              <a:t>The only cranial nerve to cross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 The only muscle with a functionally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significant tendon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4. The only muscle with a trochlea to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redirect its action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BBA900-B961-9940-A7D9-6BB17F0D4BB1}"/>
              </a:ext>
            </a:extLst>
          </p:cNvPr>
          <p:cNvGrpSpPr/>
          <p:nvPr/>
        </p:nvGrpSpPr>
        <p:grpSpPr>
          <a:xfrm>
            <a:off x="6995007" y="1082903"/>
            <a:ext cx="5042779" cy="5296616"/>
            <a:chOff x="5422473" y="1289517"/>
            <a:chExt cx="3318634" cy="348568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D811C96-6104-DD44-ACBF-262588424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783" t="10074" r="35770" b="6568"/>
            <a:stretch/>
          </p:blipFill>
          <p:spPr>
            <a:xfrm>
              <a:off x="5422473" y="1289517"/>
              <a:ext cx="3222763" cy="3485682"/>
            </a:xfrm>
            <a:prstGeom prst="rect">
              <a:avLst/>
            </a:prstGeom>
          </p:spPr>
        </p:pic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5E61590-8B8F-CB43-AA67-7665C94AD718}"/>
                </a:ext>
              </a:extLst>
            </p:cNvPr>
            <p:cNvSpPr/>
            <p:nvPr/>
          </p:nvSpPr>
          <p:spPr bwMode="auto">
            <a:xfrm>
              <a:off x="7158181" y="2595418"/>
              <a:ext cx="1582926" cy="2179782"/>
            </a:xfrm>
            <a:custGeom>
              <a:avLst/>
              <a:gdLst>
                <a:gd name="connsiteX0" fmla="*/ 147782 w 1708727"/>
                <a:gd name="connsiteY0" fmla="*/ 2179782 h 2299855"/>
                <a:gd name="connsiteX1" fmla="*/ 147782 w 1708727"/>
                <a:gd name="connsiteY1" fmla="*/ 2179782 h 2299855"/>
                <a:gd name="connsiteX2" fmla="*/ 110836 w 1708727"/>
                <a:gd name="connsiteY2" fmla="*/ 2105891 h 2299855"/>
                <a:gd name="connsiteX3" fmla="*/ 55418 w 1708727"/>
                <a:gd name="connsiteY3" fmla="*/ 2022764 h 2299855"/>
                <a:gd name="connsiteX4" fmla="*/ 18473 w 1708727"/>
                <a:gd name="connsiteY4" fmla="*/ 1967345 h 2299855"/>
                <a:gd name="connsiteX5" fmla="*/ 0 w 1708727"/>
                <a:gd name="connsiteY5" fmla="*/ 1939636 h 2299855"/>
                <a:gd name="connsiteX6" fmla="*/ 27709 w 1708727"/>
                <a:gd name="connsiteY6" fmla="*/ 1847273 h 2299855"/>
                <a:gd name="connsiteX7" fmla="*/ 55418 w 1708727"/>
                <a:gd name="connsiteY7" fmla="*/ 1828800 h 2299855"/>
                <a:gd name="connsiteX8" fmla="*/ 73891 w 1708727"/>
                <a:gd name="connsiteY8" fmla="*/ 1801091 h 2299855"/>
                <a:gd name="connsiteX9" fmla="*/ 101600 w 1708727"/>
                <a:gd name="connsiteY9" fmla="*/ 1791855 h 2299855"/>
                <a:gd name="connsiteX10" fmla="*/ 240146 w 1708727"/>
                <a:gd name="connsiteY10" fmla="*/ 1773382 h 2299855"/>
                <a:gd name="connsiteX11" fmla="*/ 471055 w 1708727"/>
                <a:gd name="connsiteY11" fmla="*/ 1773382 h 2299855"/>
                <a:gd name="connsiteX12" fmla="*/ 618836 w 1708727"/>
                <a:gd name="connsiteY12" fmla="*/ 1764145 h 2299855"/>
                <a:gd name="connsiteX13" fmla="*/ 674255 w 1708727"/>
                <a:gd name="connsiteY13" fmla="*/ 1736436 h 2299855"/>
                <a:gd name="connsiteX14" fmla="*/ 692727 w 1708727"/>
                <a:gd name="connsiteY14" fmla="*/ 1681018 h 2299855"/>
                <a:gd name="connsiteX15" fmla="*/ 711200 w 1708727"/>
                <a:gd name="connsiteY15" fmla="*/ 1607127 h 2299855"/>
                <a:gd name="connsiteX16" fmla="*/ 729673 w 1708727"/>
                <a:gd name="connsiteY16" fmla="*/ 1477818 h 2299855"/>
                <a:gd name="connsiteX17" fmla="*/ 738909 w 1708727"/>
                <a:gd name="connsiteY17" fmla="*/ 1450109 h 2299855"/>
                <a:gd name="connsiteX18" fmla="*/ 766618 w 1708727"/>
                <a:gd name="connsiteY18" fmla="*/ 1320800 h 2299855"/>
                <a:gd name="connsiteX19" fmla="*/ 775855 w 1708727"/>
                <a:gd name="connsiteY19" fmla="*/ 1293091 h 2299855"/>
                <a:gd name="connsiteX20" fmla="*/ 822036 w 1708727"/>
                <a:gd name="connsiteY20" fmla="*/ 1237673 h 2299855"/>
                <a:gd name="connsiteX21" fmla="*/ 831273 w 1708727"/>
                <a:gd name="connsiteY21" fmla="*/ 1209964 h 2299855"/>
                <a:gd name="connsiteX22" fmla="*/ 803564 w 1708727"/>
                <a:gd name="connsiteY22" fmla="*/ 1080655 h 2299855"/>
                <a:gd name="connsiteX23" fmla="*/ 794327 w 1708727"/>
                <a:gd name="connsiteY23" fmla="*/ 1052945 h 2299855"/>
                <a:gd name="connsiteX24" fmla="*/ 785091 w 1708727"/>
                <a:gd name="connsiteY24" fmla="*/ 1025236 h 2299855"/>
                <a:gd name="connsiteX25" fmla="*/ 766618 w 1708727"/>
                <a:gd name="connsiteY25" fmla="*/ 997527 h 2299855"/>
                <a:gd name="connsiteX26" fmla="*/ 748146 w 1708727"/>
                <a:gd name="connsiteY26" fmla="*/ 840509 h 2299855"/>
                <a:gd name="connsiteX27" fmla="*/ 729673 w 1708727"/>
                <a:gd name="connsiteY27" fmla="*/ 692727 h 2299855"/>
                <a:gd name="connsiteX28" fmla="*/ 748146 w 1708727"/>
                <a:gd name="connsiteY28" fmla="*/ 609600 h 2299855"/>
                <a:gd name="connsiteX29" fmla="*/ 803564 w 1708727"/>
                <a:gd name="connsiteY29" fmla="*/ 554182 h 2299855"/>
                <a:gd name="connsiteX30" fmla="*/ 868218 w 1708727"/>
                <a:gd name="connsiteY30" fmla="*/ 498764 h 2299855"/>
                <a:gd name="connsiteX31" fmla="*/ 914400 w 1708727"/>
                <a:gd name="connsiteY31" fmla="*/ 452582 h 2299855"/>
                <a:gd name="connsiteX32" fmla="*/ 932873 w 1708727"/>
                <a:gd name="connsiteY32" fmla="*/ 424873 h 2299855"/>
                <a:gd name="connsiteX33" fmla="*/ 1016000 w 1708727"/>
                <a:gd name="connsiteY33" fmla="*/ 350982 h 2299855"/>
                <a:gd name="connsiteX34" fmla="*/ 1052946 w 1708727"/>
                <a:gd name="connsiteY34" fmla="*/ 295564 h 2299855"/>
                <a:gd name="connsiteX35" fmla="*/ 1062182 w 1708727"/>
                <a:gd name="connsiteY35" fmla="*/ 267855 h 2299855"/>
                <a:gd name="connsiteX36" fmla="*/ 1117600 w 1708727"/>
                <a:gd name="connsiteY36" fmla="*/ 230909 h 2299855"/>
                <a:gd name="connsiteX37" fmla="*/ 1154546 w 1708727"/>
                <a:gd name="connsiteY37" fmla="*/ 175491 h 2299855"/>
                <a:gd name="connsiteX38" fmla="*/ 1173018 w 1708727"/>
                <a:gd name="connsiteY38" fmla="*/ 147782 h 2299855"/>
                <a:gd name="connsiteX39" fmla="*/ 1228436 w 1708727"/>
                <a:gd name="connsiteY39" fmla="*/ 92364 h 2299855"/>
                <a:gd name="connsiteX40" fmla="*/ 1265382 w 1708727"/>
                <a:gd name="connsiteY40" fmla="*/ 36945 h 2299855"/>
                <a:gd name="connsiteX41" fmla="*/ 1320800 w 1708727"/>
                <a:gd name="connsiteY41" fmla="*/ 0 h 2299855"/>
                <a:gd name="connsiteX42" fmla="*/ 1413164 w 1708727"/>
                <a:gd name="connsiteY42" fmla="*/ 9236 h 2299855"/>
                <a:gd name="connsiteX43" fmla="*/ 1440873 w 1708727"/>
                <a:gd name="connsiteY43" fmla="*/ 36945 h 2299855"/>
                <a:gd name="connsiteX44" fmla="*/ 1468582 w 1708727"/>
                <a:gd name="connsiteY44" fmla="*/ 55418 h 2299855"/>
                <a:gd name="connsiteX45" fmla="*/ 1542473 w 1708727"/>
                <a:gd name="connsiteY45" fmla="*/ 120073 h 2299855"/>
                <a:gd name="connsiteX46" fmla="*/ 1570182 w 1708727"/>
                <a:gd name="connsiteY46" fmla="*/ 138545 h 2299855"/>
                <a:gd name="connsiteX47" fmla="*/ 1588655 w 1708727"/>
                <a:gd name="connsiteY47" fmla="*/ 175491 h 2299855"/>
                <a:gd name="connsiteX48" fmla="*/ 1625600 w 1708727"/>
                <a:gd name="connsiteY48" fmla="*/ 230909 h 2299855"/>
                <a:gd name="connsiteX49" fmla="*/ 1644073 w 1708727"/>
                <a:gd name="connsiteY49" fmla="*/ 332509 h 2299855"/>
                <a:gd name="connsiteX50" fmla="*/ 1662546 w 1708727"/>
                <a:gd name="connsiteY50" fmla="*/ 775855 h 2299855"/>
                <a:gd name="connsiteX51" fmla="*/ 1671782 w 1708727"/>
                <a:gd name="connsiteY51" fmla="*/ 822036 h 2299855"/>
                <a:gd name="connsiteX52" fmla="*/ 1681018 w 1708727"/>
                <a:gd name="connsiteY52" fmla="*/ 932873 h 2299855"/>
                <a:gd name="connsiteX53" fmla="*/ 1699491 w 1708727"/>
                <a:gd name="connsiteY53" fmla="*/ 1052945 h 2299855"/>
                <a:gd name="connsiteX54" fmla="*/ 1708727 w 1708727"/>
                <a:gd name="connsiteY54" fmla="*/ 1551709 h 2299855"/>
                <a:gd name="connsiteX55" fmla="*/ 1699491 w 1708727"/>
                <a:gd name="connsiteY55" fmla="*/ 1893455 h 2299855"/>
                <a:gd name="connsiteX56" fmla="*/ 1690255 w 1708727"/>
                <a:gd name="connsiteY56" fmla="*/ 1921164 h 2299855"/>
                <a:gd name="connsiteX57" fmla="*/ 1681018 w 1708727"/>
                <a:gd name="connsiteY57" fmla="*/ 1967345 h 2299855"/>
                <a:gd name="connsiteX58" fmla="*/ 1671782 w 1708727"/>
                <a:gd name="connsiteY58" fmla="*/ 2004291 h 2299855"/>
                <a:gd name="connsiteX59" fmla="*/ 1644073 w 1708727"/>
                <a:gd name="connsiteY59" fmla="*/ 2133600 h 2299855"/>
                <a:gd name="connsiteX60" fmla="*/ 1625600 w 1708727"/>
                <a:gd name="connsiteY60" fmla="*/ 2161309 h 2299855"/>
                <a:gd name="connsiteX61" fmla="*/ 1616364 w 1708727"/>
                <a:gd name="connsiteY61" fmla="*/ 2189018 h 2299855"/>
                <a:gd name="connsiteX62" fmla="*/ 1505527 w 1708727"/>
                <a:gd name="connsiteY62" fmla="*/ 2281382 h 2299855"/>
                <a:gd name="connsiteX63" fmla="*/ 1468582 w 1708727"/>
                <a:gd name="connsiteY63" fmla="*/ 2299855 h 2299855"/>
                <a:gd name="connsiteX64" fmla="*/ 1256146 w 1708727"/>
                <a:gd name="connsiteY64" fmla="*/ 2290618 h 2299855"/>
                <a:gd name="connsiteX65" fmla="*/ 1182255 w 1708727"/>
                <a:gd name="connsiteY65" fmla="*/ 2272145 h 2299855"/>
                <a:gd name="connsiteX66" fmla="*/ 1145309 w 1708727"/>
                <a:gd name="connsiteY66" fmla="*/ 2262909 h 2299855"/>
                <a:gd name="connsiteX67" fmla="*/ 1089891 w 1708727"/>
                <a:gd name="connsiteY67" fmla="*/ 2244436 h 2299855"/>
                <a:gd name="connsiteX68" fmla="*/ 1062182 w 1708727"/>
                <a:gd name="connsiteY68" fmla="*/ 2235200 h 2299855"/>
                <a:gd name="connsiteX69" fmla="*/ 914400 w 1708727"/>
                <a:gd name="connsiteY69" fmla="*/ 2225964 h 2299855"/>
                <a:gd name="connsiteX70" fmla="*/ 766618 w 1708727"/>
                <a:gd name="connsiteY70" fmla="*/ 2198255 h 2299855"/>
                <a:gd name="connsiteX71" fmla="*/ 720436 w 1708727"/>
                <a:gd name="connsiteY71" fmla="*/ 2189018 h 2299855"/>
                <a:gd name="connsiteX72" fmla="*/ 424873 w 1708727"/>
                <a:gd name="connsiteY72" fmla="*/ 2170545 h 2299855"/>
                <a:gd name="connsiteX73" fmla="*/ 212436 w 1708727"/>
                <a:gd name="connsiteY73" fmla="*/ 2161309 h 2299855"/>
                <a:gd name="connsiteX74" fmla="*/ 147782 w 1708727"/>
                <a:gd name="connsiteY74" fmla="*/ 2179782 h 2299855"/>
                <a:gd name="connsiteX0" fmla="*/ 147782 w 1708727"/>
                <a:gd name="connsiteY0" fmla="*/ 2179782 h 2290618"/>
                <a:gd name="connsiteX1" fmla="*/ 147782 w 1708727"/>
                <a:gd name="connsiteY1" fmla="*/ 2179782 h 2290618"/>
                <a:gd name="connsiteX2" fmla="*/ 110836 w 1708727"/>
                <a:gd name="connsiteY2" fmla="*/ 2105891 h 2290618"/>
                <a:gd name="connsiteX3" fmla="*/ 55418 w 1708727"/>
                <a:gd name="connsiteY3" fmla="*/ 2022764 h 2290618"/>
                <a:gd name="connsiteX4" fmla="*/ 18473 w 1708727"/>
                <a:gd name="connsiteY4" fmla="*/ 1967345 h 2290618"/>
                <a:gd name="connsiteX5" fmla="*/ 0 w 1708727"/>
                <a:gd name="connsiteY5" fmla="*/ 1939636 h 2290618"/>
                <a:gd name="connsiteX6" fmla="*/ 27709 w 1708727"/>
                <a:gd name="connsiteY6" fmla="*/ 1847273 h 2290618"/>
                <a:gd name="connsiteX7" fmla="*/ 55418 w 1708727"/>
                <a:gd name="connsiteY7" fmla="*/ 1828800 h 2290618"/>
                <a:gd name="connsiteX8" fmla="*/ 73891 w 1708727"/>
                <a:gd name="connsiteY8" fmla="*/ 1801091 h 2290618"/>
                <a:gd name="connsiteX9" fmla="*/ 101600 w 1708727"/>
                <a:gd name="connsiteY9" fmla="*/ 1791855 h 2290618"/>
                <a:gd name="connsiteX10" fmla="*/ 240146 w 1708727"/>
                <a:gd name="connsiteY10" fmla="*/ 1773382 h 2290618"/>
                <a:gd name="connsiteX11" fmla="*/ 471055 w 1708727"/>
                <a:gd name="connsiteY11" fmla="*/ 1773382 h 2290618"/>
                <a:gd name="connsiteX12" fmla="*/ 618836 w 1708727"/>
                <a:gd name="connsiteY12" fmla="*/ 1764145 h 2290618"/>
                <a:gd name="connsiteX13" fmla="*/ 674255 w 1708727"/>
                <a:gd name="connsiteY13" fmla="*/ 1736436 h 2290618"/>
                <a:gd name="connsiteX14" fmla="*/ 692727 w 1708727"/>
                <a:gd name="connsiteY14" fmla="*/ 1681018 h 2290618"/>
                <a:gd name="connsiteX15" fmla="*/ 711200 w 1708727"/>
                <a:gd name="connsiteY15" fmla="*/ 1607127 h 2290618"/>
                <a:gd name="connsiteX16" fmla="*/ 729673 w 1708727"/>
                <a:gd name="connsiteY16" fmla="*/ 1477818 h 2290618"/>
                <a:gd name="connsiteX17" fmla="*/ 738909 w 1708727"/>
                <a:gd name="connsiteY17" fmla="*/ 1450109 h 2290618"/>
                <a:gd name="connsiteX18" fmla="*/ 766618 w 1708727"/>
                <a:gd name="connsiteY18" fmla="*/ 1320800 h 2290618"/>
                <a:gd name="connsiteX19" fmla="*/ 775855 w 1708727"/>
                <a:gd name="connsiteY19" fmla="*/ 1293091 h 2290618"/>
                <a:gd name="connsiteX20" fmla="*/ 822036 w 1708727"/>
                <a:gd name="connsiteY20" fmla="*/ 1237673 h 2290618"/>
                <a:gd name="connsiteX21" fmla="*/ 831273 w 1708727"/>
                <a:gd name="connsiteY21" fmla="*/ 1209964 h 2290618"/>
                <a:gd name="connsiteX22" fmla="*/ 803564 w 1708727"/>
                <a:gd name="connsiteY22" fmla="*/ 1080655 h 2290618"/>
                <a:gd name="connsiteX23" fmla="*/ 794327 w 1708727"/>
                <a:gd name="connsiteY23" fmla="*/ 1052945 h 2290618"/>
                <a:gd name="connsiteX24" fmla="*/ 785091 w 1708727"/>
                <a:gd name="connsiteY24" fmla="*/ 1025236 h 2290618"/>
                <a:gd name="connsiteX25" fmla="*/ 766618 w 1708727"/>
                <a:gd name="connsiteY25" fmla="*/ 997527 h 2290618"/>
                <a:gd name="connsiteX26" fmla="*/ 748146 w 1708727"/>
                <a:gd name="connsiteY26" fmla="*/ 840509 h 2290618"/>
                <a:gd name="connsiteX27" fmla="*/ 729673 w 1708727"/>
                <a:gd name="connsiteY27" fmla="*/ 692727 h 2290618"/>
                <a:gd name="connsiteX28" fmla="*/ 748146 w 1708727"/>
                <a:gd name="connsiteY28" fmla="*/ 609600 h 2290618"/>
                <a:gd name="connsiteX29" fmla="*/ 803564 w 1708727"/>
                <a:gd name="connsiteY29" fmla="*/ 554182 h 2290618"/>
                <a:gd name="connsiteX30" fmla="*/ 868218 w 1708727"/>
                <a:gd name="connsiteY30" fmla="*/ 498764 h 2290618"/>
                <a:gd name="connsiteX31" fmla="*/ 914400 w 1708727"/>
                <a:gd name="connsiteY31" fmla="*/ 452582 h 2290618"/>
                <a:gd name="connsiteX32" fmla="*/ 932873 w 1708727"/>
                <a:gd name="connsiteY32" fmla="*/ 424873 h 2290618"/>
                <a:gd name="connsiteX33" fmla="*/ 1016000 w 1708727"/>
                <a:gd name="connsiteY33" fmla="*/ 350982 h 2290618"/>
                <a:gd name="connsiteX34" fmla="*/ 1052946 w 1708727"/>
                <a:gd name="connsiteY34" fmla="*/ 295564 h 2290618"/>
                <a:gd name="connsiteX35" fmla="*/ 1062182 w 1708727"/>
                <a:gd name="connsiteY35" fmla="*/ 267855 h 2290618"/>
                <a:gd name="connsiteX36" fmla="*/ 1117600 w 1708727"/>
                <a:gd name="connsiteY36" fmla="*/ 230909 h 2290618"/>
                <a:gd name="connsiteX37" fmla="*/ 1154546 w 1708727"/>
                <a:gd name="connsiteY37" fmla="*/ 175491 h 2290618"/>
                <a:gd name="connsiteX38" fmla="*/ 1173018 w 1708727"/>
                <a:gd name="connsiteY38" fmla="*/ 147782 h 2290618"/>
                <a:gd name="connsiteX39" fmla="*/ 1228436 w 1708727"/>
                <a:gd name="connsiteY39" fmla="*/ 92364 h 2290618"/>
                <a:gd name="connsiteX40" fmla="*/ 1265382 w 1708727"/>
                <a:gd name="connsiteY40" fmla="*/ 36945 h 2290618"/>
                <a:gd name="connsiteX41" fmla="*/ 1320800 w 1708727"/>
                <a:gd name="connsiteY41" fmla="*/ 0 h 2290618"/>
                <a:gd name="connsiteX42" fmla="*/ 1413164 w 1708727"/>
                <a:gd name="connsiteY42" fmla="*/ 9236 h 2290618"/>
                <a:gd name="connsiteX43" fmla="*/ 1440873 w 1708727"/>
                <a:gd name="connsiteY43" fmla="*/ 36945 h 2290618"/>
                <a:gd name="connsiteX44" fmla="*/ 1468582 w 1708727"/>
                <a:gd name="connsiteY44" fmla="*/ 55418 h 2290618"/>
                <a:gd name="connsiteX45" fmla="*/ 1542473 w 1708727"/>
                <a:gd name="connsiteY45" fmla="*/ 120073 h 2290618"/>
                <a:gd name="connsiteX46" fmla="*/ 1570182 w 1708727"/>
                <a:gd name="connsiteY46" fmla="*/ 138545 h 2290618"/>
                <a:gd name="connsiteX47" fmla="*/ 1588655 w 1708727"/>
                <a:gd name="connsiteY47" fmla="*/ 175491 h 2290618"/>
                <a:gd name="connsiteX48" fmla="*/ 1625600 w 1708727"/>
                <a:gd name="connsiteY48" fmla="*/ 230909 h 2290618"/>
                <a:gd name="connsiteX49" fmla="*/ 1644073 w 1708727"/>
                <a:gd name="connsiteY49" fmla="*/ 332509 h 2290618"/>
                <a:gd name="connsiteX50" fmla="*/ 1662546 w 1708727"/>
                <a:gd name="connsiteY50" fmla="*/ 775855 h 2290618"/>
                <a:gd name="connsiteX51" fmla="*/ 1671782 w 1708727"/>
                <a:gd name="connsiteY51" fmla="*/ 822036 h 2290618"/>
                <a:gd name="connsiteX52" fmla="*/ 1681018 w 1708727"/>
                <a:gd name="connsiteY52" fmla="*/ 932873 h 2290618"/>
                <a:gd name="connsiteX53" fmla="*/ 1699491 w 1708727"/>
                <a:gd name="connsiteY53" fmla="*/ 1052945 h 2290618"/>
                <a:gd name="connsiteX54" fmla="*/ 1708727 w 1708727"/>
                <a:gd name="connsiteY54" fmla="*/ 1551709 h 2290618"/>
                <a:gd name="connsiteX55" fmla="*/ 1699491 w 1708727"/>
                <a:gd name="connsiteY55" fmla="*/ 1893455 h 2290618"/>
                <a:gd name="connsiteX56" fmla="*/ 1690255 w 1708727"/>
                <a:gd name="connsiteY56" fmla="*/ 1921164 h 2290618"/>
                <a:gd name="connsiteX57" fmla="*/ 1681018 w 1708727"/>
                <a:gd name="connsiteY57" fmla="*/ 1967345 h 2290618"/>
                <a:gd name="connsiteX58" fmla="*/ 1671782 w 1708727"/>
                <a:gd name="connsiteY58" fmla="*/ 2004291 h 2290618"/>
                <a:gd name="connsiteX59" fmla="*/ 1644073 w 1708727"/>
                <a:gd name="connsiteY59" fmla="*/ 2133600 h 2290618"/>
                <a:gd name="connsiteX60" fmla="*/ 1625600 w 1708727"/>
                <a:gd name="connsiteY60" fmla="*/ 2161309 h 2290618"/>
                <a:gd name="connsiteX61" fmla="*/ 1616364 w 1708727"/>
                <a:gd name="connsiteY61" fmla="*/ 2189018 h 2290618"/>
                <a:gd name="connsiteX62" fmla="*/ 1505527 w 1708727"/>
                <a:gd name="connsiteY62" fmla="*/ 2281382 h 2290618"/>
                <a:gd name="connsiteX63" fmla="*/ 1256146 w 1708727"/>
                <a:gd name="connsiteY63" fmla="*/ 2290618 h 2290618"/>
                <a:gd name="connsiteX64" fmla="*/ 1182255 w 1708727"/>
                <a:gd name="connsiteY64" fmla="*/ 2272145 h 2290618"/>
                <a:gd name="connsiteX65" fmla="*/ 1145309 w 1708727"/>
                <a:gd name="connsiteY65" fmla="*/ 2262909 h 2290618"/>
                <a:gd name="connsiteX66" fmla="*/ 1089891 w 1708727"/>
                <a:gd name="connsiteY66" fmla="*/ 2244436 h 2290618"/>
                <a:gd name="connsiteX67" fmla="*/ 1062182 w 1708727"/>
                <a:gd name="connsiteY67" fmla="*/ 2235200 h 2290618"/>
                <a:gd name="connsiteX68" fmla="*/ 914400 w 1708727"/>
                <a:gd name="connsiteY68" fmla="*/ 2225964 h 2290618"/>
                <a:gd name="connsiteX69" fmla="*/ 766618 w 1708727"/>
                <a:gd name="connsiteY69" fmla="*/ 2198255 h 2290618"/>
                <a:gd name="connsiteX70" fmla="*/ 720436 w 1708727"/>
                <a:gd name="connsiteY70" fmla="*/ 2189018 h 2290618"/>
                <a:gd name="connsiteX71" fmla="*/ 424873 w 1708727"/>
                <a:gd name="connsiteY71" fmla="*/ 2170545 h 2290618"/>
                <a:gd name="connsiteX72" fmla="*/ 212436 w 1708727"/>
                <a:gd name="connsiteY72" fmla="*/ 2161309 h 2290618"/>
                <a:gd name="connsiteX73" fmla="*/ 147782 w 1708727"/>
                <a:gd name="connsiteY73" fmla="*/ 2179782 h 2290618"/>
                <a:gd name="connsiteX0" fmla="*/ 147782 w 1708727"/>
                <a:gd name="connsiteY0" fmla="*/ 2179782 h 2294906"/>
                <a:gd name="connsiteX1" fmla="*/ 147782 w 1708727"/>
                <a:gd name="connsiteY1" fmla="*/ 2179782 h 2294906"/>
                <a:gd name="connsiteX2" fmla="*/ 110836 w 1708727"/>
                <a:gd name="connsiteY2" fmla="*/ 2105891 h 2294906"/>
                <a:gd name="connsiteX3" fmla="*/ 55418 w 1708727"/>
                <a:gd name="connsiteY3" fmla="*/ 2022764 h 2294906"/>
                <a:gd name="connsiteX4" fmla="*/ 18473 w 1708727"/>
                <a:gd name="connsiteY4" fmla="*/ 1967345 h 2294906"/>
                <a:gd name="connsiteX5" fmla="*/ 0 w 1708727"/>
                <a:gd name="connsiteY5" fmla="*/ 1939636 h 2294906"/>
                <a:gd name="connsiteX6" fmla="*/ 27709 w 1708727"/>
                <a:gd name="connsiteY6" fmla="*/ 1847273 h 2294906"/>
                <a:gd name="connsiteX7" fmla="*/ 55418 w 1708727"/>
                <a:gd name="connsiteY7" fmla="*/ 1828800 h 2294906"/>
                <a:gd name="connsiteX8" fmla="*/ 73891 w 1708727"/>
                <a:gd name="connsiteY8" fmla="*/ 1801091 h 2294906"/>
                <a:gd name="connsiteX9" fmla="*/ 101600 w 1708727"/>
                <a:gd name="connsiteY9" fmla="*/ 1791855 h 2294906"/>
                <a:gd name="connsiteX10" fmla="*/ 240146 w 1708727"/>
                <a:gd name="connsiteY10" fmla="*/ 1773382 h 2294906"/>
                <a:gd name="connsiteX11" fmla="*/ 471055 w 1708727"/>
                <a:gd name="connsiteY11" fmla="*/ 1773382 h 2294906"/>
                <a:gd name="connsiteX12" fmla="*/ 618836 w 1708727"/>
                <a:gd name="connsiteY12" fmla="*/ 1764145 h 2294906"/>
                <a:gd name="connsiteX13" fmla="*/ 674255 w 1708727"/>
                <a:gd name="connsiteY13" fmla="*/ 1736436 h 2294906"/>
                <a:gd name="connsiteX14" fmla="*/ 692727 w 1708727"/>
                <a:gd name="connsiteY14" fmla="*/ 1681018 h 2294906"/>
                <a:gd name="connsiteX15" fmla="*/ 711200 w 1708727"/>
                <a:gd name="connsiteY15" fmla="*/ 1607127 h 2294906"/>
                <a:gd name="connsiteX16" fmla="*/ 729673 w 1708727"/>
                <a:gd name="connsiteY16" fmla="*/ 1477818 h 2294906"/>
                <a:gd name="connsiteX17" fmla="*/ 738909 w 1708727"/>
                <a:gd name="connsiteY17" fmla="*/ 1450109 h 2294906"/>
                <a:gd name="connsiteX18" fmla="*/ 766618 w 1708727"/>
                <a:gd name="connsiteY18" fmla="*/ 1320800 h 2294906"/>
                <a:gd name="connsiteX19" fmla="*/ 775855 w 1708727"/>
                <a:gd name="connsiteY19" fmla="*/ 1293091 h 2294906"/>
                <a:gd name="connsiteX20" fmla="*/ 822036 w 1708727"/>
                <a:gd name="connsiteY20" fmla="*/ 1237673 h 2294906"/>
                <a:gd name="connsiteX21" fmla="*/ 831273 w 1708727"/>
                <a:gd name="connsiteY21" fmla="*/ 1209964 h 2294906"/>
                <a:gd name="connsiteX22" fmla="*/ 803564 w 1708727"/>
                <a:gd name="connsiteY22" fmla="*/ 1080655 h 2294906"/>
                <a:gd name="connsiteX23" fmla="*/ 794327 w 1708727"/>
                <a:gd name="connsiteY23" fmla="*/ 1052945 h 2294906"/>
                <a:gd name="connsiteX24" fmla="*/ 785091 w 1708727"/>
                <a:gd name="connsiteY24" fmla="*/ 1025236 h 2294906"/>
                <a:gd name="connsiteX25" fmla="*/ 766618 w 1708727"/>
                <a:gd name="connsiteY25" fmla="*/ 997527 h 2294906"/>
                <a:gd name="connsiteX26" fmla="*/ 748146 w 1708727"/>
                <a:gd name="connsiteY26" fmla="*/ 840509 h 2294906"/>
                <a:gd name="connsiteX27" fmla="*/ 729673 w 1708727"/>
                <a:gd name="connsiteY27" fmla="*/ 692727 h 2294906"/>
                <a:gd name="connsiteX28" fmla="*/ 748146 w 1708727"/>
                <a:gd name="connsiteY28" fmla="*/ 609600 h 2294906"/>
                <a:gd name="connsiteX29" fmla="*/ 803564 w 1708727"/>
                <a:gd name="connsiteY29" fmla="*/ 554182 h 2294906"/>
                <a:gd name="connsiteX30" fmla="*/ 868218 w 1708727"/>
                <a:gd name="connsiteY30" fmla="*/ 498764 h 2294906"/>
                <a:gd name="connsiteX31" fmla="*/ 914400 w 1708727"/>
                <a:gd name="connsiteY31" fmla="*/ 452582 h 2294906"/>
                <a:gd name="connsiteX32" fmla="*/ 932873 w 1708727"/>
                <a:gd name="connsiteY32" fmla="*/ 424873 h 2294906"/>
                <a:gd name="connsiteX33" fmla="*/ 1016000 w 1708727"/>
                <a:gd name="connsiteY33" fmla="*/ 350982 h 2294906"/>
                <a:gd name="connsiteX34" fmla="*/ 1052946 w 1708727"/>
                <a:gd name="connsiteY34" fmla="*/ 295564 h 2294906"/>
                <a:gd name="connsiteX35" fmla="*/ 1062182 w 1708727"/>
                <a:gd name="connsiteY35" fmla="*/ 267855 h 2294906"/>
                <a:gd name="connsiteX36" fmla="*/ 1117600 w 1708727"/>
                <a:gd name="connsiteY36" fmla="*/ 230909 h 2294906"/>
                <a:gd name="connsiteX37" fmla="*/ 1154546 w 1708727"/>
                <a:gd name="connsiteY37" fmla="*/ 175491 h 2294906"/>
                <a:gd name="connsiteX38" fmla="*/ 1173018 w 1708727"/>
                <a:gd name="connsiteY38" fmla="*/ 147782 h 2294906"/>
                <a:gd name="connsiteX39" fmla="*/ 1228436 w 1708727"/>
                <a:gd name="connsiteY39" fmla="*/ 92364 h 2294906"/>
                <a:gd name="connsiteX40" fmla="*/ 1265382 w 1708727"/>
                <a:gd name="connsiteY40" fmla="*/ 36945 h 2294906"/>
                <a:gd name="connsiteX41" fmla="*/ 1320800 w 1708727"/>
                <a:gd name="connsiteY41" fmla="*/ 0 h 2294906"/>
                <a:gd name="connsiteX42" fmla="*/ 1413164 w 1708727"/>
                <a:gd name="connsiteY42" fmla="*/ 9236 h 2294906"/>
                <a:gd name="connsiteX43" fmla="*/ 1440873 w 1708727"/>
                <a:gd name="connsiteY43" fmla="*/ 36945 h 2294906"/>
                <a:gd name="connsiteX44" fmla="*/ 1468582 w 1708727"/>
                <a:gd name="connsiteY44" fmla="*/ 55418 h 2294906"/>
                <a:gd name="connsiteX45" fmla="*/ 1542473 w 1708727"/>
                <a:gd name="connsiteY45" fmla="*/ 120073 h 2294906"/>
                <a:gd name="connsiteX46" fmla="*/ 1570182 w 1708727"/>
                <a:gd name="connsiteY46" fmla="*/ 138545 h 2294906"/>
                <a:gd name="connsiteX47" fmla="*/ 1588655 w 1708727"/>
                <a:gd name="connsiteY47" fmla="*/ 175491 h 2294906"/>
                <a:gd name="connsiteX48" fmla="*/ 1625600 w 1708727"/>
                <a:gd name="connsiteY48" fmla="*/ 230909 h 2294906"/>
                <a:gd name="connsiteX49" fmla="*/ 1644073 w 1708727"/>
                <a:gd name="connsiteY49" fmla="*/ 332509 h 2294906"/>
                <a:gd name="connsiteX50" fmla="*/ 1662546 w 1708727"/>
                <a:gd name="connsiteY50" fmla="*/ 775855 h 2294906"/>
                <a:gd name="connsiteX51" fmla="*/ 1671782 w 1708727"/>
                <a:gd name="connsiteY51" fmla="*/ 822036 h 2294906"/>
                <a:gd name="connsiteX52" fmla="*/ 1681018 w 1708727"/>
                <a:gd name="connsiteY52" fmla="*/ 932873 h 2294906"/>
                <a:gd name="connsiteX53" fmla="*/ 1699491 w 1708727"/>
                <a:gd name="connsiteY53" fmla="*/ 1052945 h 2294906"/>
                <a:gd name="connsiteX54" fmla="*/ 1708727 w 1708727"/>
                <a:gd name="connsiteY54" fmla="*/ 1551709 h 2294906"/>
                <a:gd name="connsiteX55" fmla="*/ 1699491 w 1708727"/>
                <a:gd name="connsiteY55" fmla="*/ 1893455 h 2294906"/>
                <a:gd name="connsiteX56" fmla="*/ 1690255 w 1708727"/>
                <a:gd name="connsiteY56" fmla="*/ 1921164 h 2294906"/>
                <a:gd name="connsiteX57" fmla="*/ 1681018 w 1708727"/>
                <a:gd name="connsiteY57" fmla="*/ 1967345 h 2294906"/>
                <a:gd name="connsiteX58" fmla="*/ 1671782 w 1708727"/>
                <a:gd name="connsiteY58" fmla="*/ 2004291 h 2294906"/>
                <a:gd name="connsiteX59" fmla="*/ 1644073 w 1708727"/>
                <a:gd name="connsiteY59" fmla="*/ 2133600 h 2294906"/>
                <a:gd name="connsiteX60" fmla="*/ 1625600 w 1708727"/>
                <a:gd name="connsiteY60" fmla="*/ 2161309 h 2294906"/>
                <a:gd name="connsiteX61" fmla="*/ 1616364 w 1708727"/>
                <a:gd name="connsiteY61" fmla="*/ 2189018 h 2294906"/>
                <a:gd name="connsiteX62" fmla="*/ 1256146 w 1708727"/>
                <a:gd name="connsiteY62" fmla="*/ 2290618 h 2294906"/>
                <a:gd name="connsiteX63" fmla="*/ 1182255 w 1708727"/>
                <a:gd name="connsiteY63" fmla="*/ 2272145 h 2294906"/>
                <a:gd name="connsiteX64" fmla="*/ 1145309 w 1708727"/>
                <a:gd name="connsiteY64" fmla="*/ 2262909 h 2294906"/>
                <a:gd name="connsiteX65" fmla="*/ 1089891 w 1708727"/>
                <a:gd name="connsiteY65" fmla="*/ 2244436 h 2294906"/>
                <a:gd name="connsiteX66" fmla="*/ 1062182 w 1708727"/>
                <a:gd name="connsiteY66" fmla="*/ 2235200 h 2294906"/>
                <a:gd name="connsiteX67" fmla="*/ 914400 w 1708727"/>
                <a:gd name="connsiteY67" fmla="*/ 2225964 h 2294906"/>
                <a:gd name="connsiteX68" fmla="*/ 766618 w 1708727"/>
                <a:gd name="connsiteY68" fmla="*/ 2198255 h 2294906"/>
                <a:gd name="connsiteX69" fmla="*/ 720436 w 1708727"/>
                <a:gd name="connsiteY69" fmla="*/ 2189018 h 2294906"/>
                <a:gd name="connsiteX70" fmla="*/ 424873 w 1708727"/>
                <a:gd name="connsiteY70" fmla="*/ 2170545 h 2294906"/>
                <a:gd name="connsiteX71" fmla="*/ 212436 w 1708727"/>
                <a:gd name="connsiteY71" fmla="*/ 2161309 h 2294906"/>
                <a:gd name="connsiteX72" fmla="*/ 147782 w 1708727"/>
                <a:gd name="connsiteY72" fmla="*/ 2179782 h 2294906"/>
                <a:gd name="connsiteX0" fmla="*/ 147782 w 1708727"/>
                <a:gd name="connsiteY0" fmla="*/ 2179782 h 2276410"/>
                <a:gd name="connsiteX1" fmla="*/ 147782 w 1708727"/>
                <a:gd name="connsiteY1" fmla="*/ 2179782 h 2276410"/>
                <a:gd name="connsiteX2" fmla="*/ 110836 w 1708727"/>
                <a:gd name="connsiteY2" fmla="*/ 2105891 h 2276410"/>
                <a:gd name="connsiteX3" fmla="*/ 55418 w 1708727"/>
                <a:gd name="connsiteY3" fmla="*/ 2022764 h 2276410"/>
                <a:gd name="connsiteX4" fmla="*/ 18473 w 1708727"/>
                <a:gd name="connsiteY4" fmla="*/ 1967345 h 2276410"/>
                <a:gd name="connsiteX5" fmla="*/ 0 w 1708727"/>
                <a:gd name="connsiteY5" fmla="*/ 1939636 h 2276410"/>
                <a:gd name="connsiteX6" fmla="*/ 27709 w 1708727"/>
                <a:gd name="connsiteY6" fmla="*/ 1847273 h 2276410"/>
                <a:gd name="connsiteX7" fmla="*/ 55418 w 1708727"/>
                <a:gd name="connsiteY7" fmla="*/ 1828800 h 2276410"/>
                <a:gd name="connsiteX8" fmla="*/ 73891 w 1708727"/>
                <a:gd name="connsiteY8" fmla="*/ 1801091 h 2276410"/>
                <a:gd name="connsiteX9" fmla="*/ 101600 w 1708727"/>
                <a:gd name="connsiteY9" fmla="*/ 1791855 h 2276410"/>
                <a:gd name="connsiteX10" fmla="*/ 240146 w 1708727"/>
                <a:gd name="connsiteY10" fmla="*/ 1773382 h 2276410"/>
                <a:gd name="connsiteX11" fmla="*/ 471055 w 1708727"/>
                <a:gd name="connsiteY11" fmla="*/ 1773382 h 2276410"/>
                <a:gd name="connsiteX12" fmla="*/ 618836 w 1708727"/>
                <a:gd name="connsiteY12" fmla="*/ 1764145 h 2276410"/>
                <a:gd name="connsiteX13" fmla="*/ 674255 w 1708727"/>
                <a:gd name="connsiteY13" fmla="*/ 1736436 h 2276410"/>
                <a:gd name="connsiteX14" fmla="*/ 692727 w 1708727"/>
                <a:gd name="connsiteY14" fmla="*/ 1681018 h 2276410"/>
                <a:gd name="connsiteX15" fmla="*/ 711200 w 1708727"/>
                <a:gd name="connsiteY15" fmla="*/ 1607127 h 2276410"/>
                <a:gd name="connsiteX16" fmla="*/ 729673 w 1708727"/>
                <a:gd name="connsiteY16" fmla="*/ 1477818 h 2276410"/>
                <a:gd name="connsiteX17" fmla="*/ 738909 w 1708727"/>
                <a:gd name="connsiteY17" fmla="*/ 1450109 h 2276410"/>
                <a:gd name="connsiteX18" fmla="*/ 766618 w 1708727"/>
                <a:gd name="connsiteY18" fmla="*/ 1320800 h 2276410"/>
                <a:gd name="connsiteX19" fmla="*/ 775855 w 1708727"/>
                <a:gd name="connsiteY19" fmla="*/ 1293091 h 2276410"/>
                <a:gd name="connsiteX20" fmla="*/ 822036 w 1708727"/>
                <a:gd name="connsiteY20" fmla="*/ 1237673 h 2276410"/>
                <a:gd name="connsiteX21" fmla="*/ 831273 w 1708727"/>
                <a:gd name="connsiteY21" fmla="*/ 1209964 h 2276410"/>
                <a:gd name="connsiteX22" fmla="*/ 803564 w 1708727"/>
                <a:gd name="connsiteY22" fmla="*/ 1080655 h 2276410"/>
                <a:gd name="connsiteX23" fmla="*/ 794327 w 1708727"/>
                <a:gd name="connsiteY23" fmla="*/ 1052945 h 2276410"/>
                <a:gd name="connsiteX24" fmla="*/ 785091 w 1708727"/>
                <a:gd name="connsiteY24" fmla="*/ 1025236 h 2276410"/>
                <a:gd name="connsiteX25" fmla="*/ 766618 w 1708727"/>
                <a:gd name="connsiteY25" fmla="*/ 997527 h 2276410"/>
                <a:gd name="connsiteX26" fmla="*/ 748146 w 1708727"/>
                <a:gd name="connsiteY26" fmla="*/ 840509 h 2276410"/>
                <a:gd name="connsiteX27" fmla="*/ 729673 w 1708727"/>
                <a:gd name="connsiteY27" fmla="*/ 692727 h 2276410"/>
                <a:gd name="connsiteX28" fmla="*/ 748146 w 1708727"/>
                <a:gd name="connsiteY28" fmla="*/ 609600 h 2276410"/>
                <a:gd name="connsiteX29" fmla="*/ 803564 w 1708727"/>
                <a:gd name="connsiteY29" fmla="*/ 554182 h 2276410"/>
                <a:gd name="connsiteX30" fmla="*/ 868218 w 1708727"/>
                <a:gd name="connsiteY30" fmla="*/ 498764 h 2276410"/>
                <a:gd name="connsiteX31" fmla="*/ 914400 w 1708727"/>
                <a:gd name="connsiteY31" fmla="*/ 452582 h 2276410"/>
                <a:gd name="connsiteX32" fmla="*/ 932873 w 1708727"/>
                <a:gd name="connsiteY32" fmla="*/ 424873 h 2276410"/>
                <a:gd name="connsiteX33" fmla="*/ 1016000 w 1708727"/>
                <a:gd name="connsiteY33" fmla="*/ 350982 h 2276410"/>
                <a:gd name="connsiteX34" fmla="*/ 1052946 w 1708727"/>
                <a:gd name="connsiteY34" fmla="*/ 295564 h 2276410"/>
                <a:gd name="connsiteX35" fmla="*/ 1062182 w 1708727"/>
                <a:gd name="connsiteY35" fmla="*/ 267855 h 2276410"/>
                <a:gd name="connsiteX36" fmla="*/ 1117600 w 1708727"/>
                <a:gd name="connsiteY36" fmla="*/ 230909 h 2276410"/>
                <a:gd name="connsiteX37" fmla="*/ 1154546 w 1708727"/>
                <a:gd name="connsiteY37" fmla="*/ 175491 h 2276410"/>
                <a:gd name="connsiteX38" fmla="*/ 1173018 w 1708727"/>
                <a:gd name="connsiteY38" fmla="*/ 147782 h 2276410"/>
                <a:gd name="connsiteX39" fmla="*/ 1228436 w 1708727"/>
                <a:gd name="connsiteY39" fmla="*/ 92364 h 2276410"/>
                <a:gd name="connsiteX40" fmla="*/ 1265382 w 1708727"/>
                <a:gd name="connsiteY40" fmla="*/ 36945 h 2276410"/>
                <a:gd name="connsiteX41" fmla="*/ 1320800 w 1708727"/>
                <a:gd name="connsiteY41" fmla="*/ 0 h 2276410"/>
                <a:gd name="connsiteX42" fmla="*/ 1413164 w 1708727"/>
                <a:gd name="connsiteY42" fmla="*/ 9236 h 2276410"/>
                <a:gd name="connsiteX43" fmla="*/ 1440873 w 1708727"/>
                <a:gd name="connsiteY43" fmla="*/ 36945 h 2276410"/>
                <a:gd name="connsiteX44" fmla="*/ 1468582 w 1708727"/>
                <a:gd name="connsiteY44" fmla="*/ 55418 h 2276410"/>
                <a:gd name="connsiteX45" fmla="*/ 1542473 w 1708727"/>
                <a:gd name="connsiteY45" fmla="*/ 120073 h 2276410"/>
                <a:gd name="connsiteX46" fmla="*/ 1570182 w 1708727"/>
                <a:gd name="connsiteY46" fmla="*/ 138545 h 2276410"/>
                <a:gd name="connsiteX47" fmla="*/ 1588655 w 1708727"/>
                <a:gd name="connsiteY47" fmla="*/ 175491 h 2276410"/>
                <a:gd name="connsiteX48" fmla="*/ 1625600 w 1708727"/>
                <a:gd name="connsiteY48" fmla="*/ 230909 h 2276410"/>
                <a:gd name="connsiteX49" fmla="*/ 1644073 w 1708727"/>
                <a:gd name="connsiteY49" fmla="*/ 332509 h 2276410"/>
                <a:gd name="connsiteX50" fmla="*/ 1662546 w 1708727"/>
                <a:gd name="connsiteY50" fmla="*/ 775855 h 2276410"/>
                <a:gd name="connsiteX51" fmla="*/ 1671782 w 1708727"/>
                <a:gd name="connsiteY51" fmla="*/ 822036 h 2276410"/>
                <a:gd name="connsiteX52" fmla="*/ 1681018 w 1708727"/>
                <a:gd name="connsiteY52" fmla="*/ 932873 h 2276410"/>
                <a:gd name="connsiteX53" fmla="*/ 1699491 w 1708727"/>
                <a:gd name="connsiteY53" fmla="*/ 1052945 h 2276410"/>
                <a:gd name="connsiteX54" fmla="*/ 1708727 w 1708727"/>
                <a:gd name="connsiteY54" fmla="*/ 1551709 h 2276410"/>
                <a:gd name="connsiteX55" fmla="*/ 1699491 w 1708727"/>
                <a:gd name="connsiteY55" fmla="*/ 1893455 h 2276410"/>
                <a:gd name="connsiteX56" fmla="*/ 1690255 w 1708727"/>
                <a:gd name="connsiteY56" fmla="*/ 1921164 h 2276410"/>
                <a:gd name="connsiteX57" fmla="*/ 1681018 w 1708727"/>
                <a:gd name="connsiteY57" fmla="*/ 1967345 h 2276410"/>
                <a:gd name="connsiteX58" fmla="*/ 1671782 w 1708727"/>
                <a:gd name="connsiteY58" fmla="*/ 2004291 h 2276410"/>
                <a:gd name="connsiteX59" fmla="*/ 1644073 w 1708727"/>
                <a:gd name="connsiteY59" fmla="*/ 2133600 h 2276410"/>
                <a:gd name="connsiteX60" fmla="*/ 1625600 w 1708727"/>
                <a:gd name="connsiteY60" fmla="*/ 2161309 h 2276410"/>
                <a:gd name="connsiteX61" fmla="*/ 1616364 w 1708727"/>
                <a:gd name="connsiteY61" fmla="*/ 2189018 h 2276410"/>
                <a:gd name="connsiteX62" fmla="*/ 1182255 w 1708727"/>
                <a:gd name="connsiteY62" fmla="*/ 2272145 h 2276410"/>
                <a:gd name="connsiteX63" fmla="*/ 1145309 w 1708727"/>
                <a:gd name="connsiteY63" fmla="*/ 2262909 h 2276410"/>
                <a:gd name="connsiteX64" fmla="*/ 1089891 w 1708727"/>
                <a:gd name="connsiteY64" fmla="*/ 2244436 h 2276410"/>
                <a:gd name="connsiteX65" fmla="*/ 1062182 w 1708727"/>
                <a:gd name="connsiteY65" fmla="*/ 2235200 h 2276410"/>
                <a:gd name="connsiteX66" fmla="*/ 914400 w 1708727"/>
                <a:gd name="connsiteY66" fmla="*/ 2225964 h 2276410"/>
                <a:gd name="connsiteX67" fmla="*/ 766618 w 1708727"/>
                <a:gd name="connsiteY67" fmla="*/ 2198255 h 2276410"/>
                <a:gd name="connsiteX68" fmla="*/ 720436 w 1708727"/>
                <a:gd name="connsiteY68" fmla="*/ 2189018 h 2276410"/>
                <a:gd name="connsiteX69" fmla="*/ 424873 w 1708727"/>
                <a:gd name="connsiteY69" fmla="*/ 2170545 h 2276410"/>
                <a:gd name="connsiteX70" fmla="*/ 212436 w 1708727"/>
                <a:gd name="connsiteY70" fmla="*/ 2161309 h 2276410"/>
                <a:gd name="connsiteX71" fmla="*/ 147782 w 1708727"/>
                <a:gd name="connsiteY71" fmla="*/ 2179782 h 2276410"/>
                <a:gd name="connsiteX0" fmla="*/ 147782 w 1708727"/>
                <a:gd name="connsiteY0" fmla="*/ 2179782 h 2273860"/>
                <a:gd name="connsiteX1" fmla="*/ 147782 w 1708727"/>
                <a:gd name="connsiteY1" fmla="*/ 2179782 h 2273860"/>
                <a:gd name="connsiteX2" fmla="*/ 110836 w 1708727"/>
                <a:gd name="connsiteY2" fmla="*/ 2105891 h 2273860"/>
                <a:gd name="connsiteX3" fmla="*/ 55418 w 1708727"/>
                <a:gd name="connsiteY3" fmla="*/ 2022764 h 2273860"/>
                <a:gd name="connsiteX4" fmla="*/ 18473 w 1708727"/>
                <a:gd name="connsiteY4" fmla="*/ 1967345 h 2273860"/>
                <a:gd name="connsiteX5" fmla="*/ 0 w 1708727"/>
                <a:gd name="connsiteY5" fmla="*/ 1939636 h 2273860"/>
                <a:gd name="connsiteX6" fmla="*/ 27709 w 1708727"/>
                <a:gd name="connsiteY6" fmla="*/ 1847273 h 2273860"/>
                <a:gd name="connsiteX7" fmla="*/ 55418 w 1708727"/>
                <a:gd name="connsiteY7" fmla="*/ 1828800 h 2273860"/>
                <a:gd name="connsiteX8" fmla="*/ 73891 w 1708727"/>
                <a:gd name="connsiteY8" fmla="*/ 1801091 h 2273860"/>
                <a:gd name="connsiteX9" fmla="*/ 101600 w 1708727"/>
                <a:gd name="connsiteY9" fmla="*/ 1791855 h 2273860"/>
                <a:gd name="connsiteX10" fmla="*/ 240146 w 1708727"/>
                <a:gd name="connsiteY10" fmla="*/ 1773382 h 2273860"/>
                <a:gd name="connsiteX11" fmla="*/ 471055 w 1708727"/>
                <a:gd name="connsiteY11" fmla="*/ 1773382 h 2273860"/>
                <a:gd name="connsiteX12" fmla="*/ 618836 w 1708727"/>
                <a:gd name="connsiteY12" fmla="*/ 1764145 h 2273860"/>
                <a:gd name="connsiteX13" fmla="*/ 674255 w 1708727"/>
                <a:gd name="connsiteY13" fmla="*/ 1736436 h 2273860"/>
                <a:gd name="connsiteX14" fmla="*/ 692727 w 1708727"/>
                <a:gd name="connsiteY14" fmla="*/ 1681018 h 2273860"/>
                <a:gd name="connsiteX15" fmla="*/ 711200 w 1708727"/>
                <a:gd name="connsiteY15" fmla="*/ 1607127 h 2273860"/>
                <a:gd name="connsiteX16" fmla="*/ 729673 w 1708727"/>
                <a:gd name="connsiteY16" fmla="*/ 1477818 h 2273860"/>
                <a:gd name="connsiteX17" fmla="*/ 738909 w 1708727"/>
                <a:gd name="connsiteY17" fmla="*/ 1450109 h 2273860"/>
                <a:gd name="connsiteX18" fmla="*/ 766618 w 1708727"/>
                <a:gd name="connsiteY18" fmla="*/ 1320800 h 2273860"/>
                <a:gd name="connsiteX19" fmla="*/ 775855 w 1708727"/>
                <a:gd name="connsiteY19" fmla="*/ 1293091 h 2273860"/>
                <a:gd name="connsiteX20" fmla="*/ 822036 w 1708727"/>
                <a:gd name="connsiteY20" fmla="*/ 1237673 h 2273860"/>
                <a:gd name="connsiteX21" fmla="*/ 831273 w 1708727"/>
                <a:gd name="connsiteY21" fmla="*/ 1209964 h 2273860"/>
                <a:gd name="connsiteX22" fmla="*/ 803564 w 1708727"/>
                <a:gd name="connsiteY22" fmla="*/ 1080655 h 2273860"/>
                <a:gd name="connsiteX23" fmla="*/ 794327 w 1708727"/>
                <a:gd name="connsiteY23" fmla="*/ 1052945 h 2273860"/>
                <a:gd name="connsiteX24" fmla="*/ 785091 w 1708727"/>
                <a:gd name="connsiteY24" fmla="*/ 1025236 h 2273860"/>
                <a:gd name="connsiteX25" fmla="*/ 766618 w 1708727"/>
                <a:gd name="connsiteY25" fmla="*/ 997527 h 2273860"/>
                <a:gd name="connsiteX26" fmla="*/ 748146 w 1708727"/>
                <a:gd name="connsiteY26" fmla="*/ 840509 h 2273860"/>
                <a:gd name="connsiteX27" fmla="*/ 729673 w 1708727"/>
                <a:gd name="connsiteY27" fmla="*/ 692727 h 2273860"/>
                <a:gd name="connsiteX28" fmla="*/ 748146 w 1708727"/>
                <a:gd name="connsiteY28" fmla="*/ 609600 h 2273860"/>
                <a:gd name="connsiteX29" fmla="*/ 803564 w 1708727"/>
                <a:gd name="connsiteY29" fmla="*/ 554182 h 2273860"/>
                <a:gd name="connsiteX30" fmla="*/ 868218 w 1708727"/>
                <a:gd name="connsiteY30" fmla="*/ 498764 h 2273860"/>
                <a:gd name="connsiteX31" fmla="*/ 914400 w 1708727"/>
                <a:gd name="connsiteY31" fmla="*/ 452582 h 2273860"/>
                <a:gd name="connsiteX32" fmla="*/ 932873 w 1708727"/>
                <a:gd name="connsiteY32" fmla="*/ 424873 h 2273860"/>
                <a:gd name="connsiteX33" fmla="*/ 1016000 w 1708727"/>
                <a:gd name="connsiteY33" fmla="*/ 350982 h 2273860"/>
                <a:gd name="connsiteX34" fmla="*/ 1052946 w 1708727"/>
                <a:gd name="connsiteY34" fmla="*/ 295564 h 2273860"/>
                <a:gd name="connsiteX35" fmla="*/ 1062182 w 1708727"/>
                <a:gd name="connsiteY35" fmla="*/ 267855 h 2273860"/>
                <a:gd name="connsiteX36" fmla="*/ 1117600 w 1708727"/>
                <a:gd name="connsiteY36" fmla="*/ 230909 h 2273860"/>
                <a:gd name="connsiteX37" fmla="*/ 1154546 w 1708727"/>
                <a:gd name="connsiteY37" fmla="*/ 175491 h 2273860"/>
                <a:gd name="connsiteX38" fmla="*/ 1173018 w 1708727"/>
                <a:gd name="connsiteY38" fmla="*/ 147782 h 2273860"/>
                <a:gd name="connsiteX39" fmla="*/ 1228436 w 1708727"/>
                <a:gd name="connsiteY39" fmla="*/ 92364 h 2273860"/>
                <a:gd name="connsiteX40" fmla="*/ 1265382 w 1708727"/>
                <a:gd name="connsiteY40" fmla="*/ 36945 h 2273860"/>
                <a:gd name="connsiteX41" fmla="*/ 1320800 w 1708727"/>
                <a:gd name="connsiteY41" fmla="*/ 0 h 2273860"/>
                <a:gd name="connsiteX42" fmla="*/ 1413164 w 1708727"/>
                <a:gd name="connsiteY42" fmla="*/ 9236 h 2273860"/>
                <a:gd name="connsiteX43" fmla="*/ 1440873 w 1708727"/>
                <a:gd name="connsiteY43" fmla="*/ 36945 h 2273860"/>
                <a:gd name="connsiteX44" fmla="*/ 1468582 w 1708727"/>
                <a:gd name="connsiteY44" fmla="*/ 55418 h 2273860"/>
                <a:gd name="connsiteX45" fmla="*/ 1542473 w 1708727"/>
                <a:gd name="connsiteY45" fmla="*/ 120073 h 2273860"/>
                <a:gd name="connsiteX46" fmla="*/ 1570182 w 1708727"/>
                <a:gd name="connsiteY46" fmla="*/ 138545 h 2273860"/>
                <a:gd name="connsiteX47" fmla="*/ 1588655 w 1708727"/>
                <a:gd name="connsiteY47" fmla="*/ 175491 h 2273860"/>
                <a:gd name="connsiteX48" fmla="*/ 1625600 w 1708727"/>
                <a:gd name="connsiteY48" fmla="*/ 230909 h 2273860"/>
                <a:gd name="connsiteX49" fmla="*/ 1644073 w 1708727"/>
                <a:gd name="connsiteY49" fmla="*/ 332509 h 2273860"/>
                <a:gd name="connsiteX50" fmla="*/ 1662546 w 1708727"/>
                <a:gd name="connsiteY50" fmla="*/ 775855 h 2273860"/>
                <a:gd name="connsiteX51" fmla="*/ 1671782 w 1708727"/>
                <a:gd name="connsiteY51" fmla="*/ 822036 h 2273860"/>
                <a:gd name="connsiteX52" fmla="*/ 1681018 w 1708727"/>
                <a:gd name="connsiteY52" fmla="*/ 932873 h 2273860"/>
                <a:gd name="connsiteX53" fmla="*/ 1699491 w 1708727"/>
                <a:gd name="connsiteY53" fmla="*/ 1052945 h 2273860"/>
                <a:gd name="connsiteX54" fmla="*/ 1708727 w 1708727"/>
                <a:gd name="connsiteY54" fmla="*/ 1551709 h 2273860"/>
                <a:gd name="connsiteX55" fmla="*/ 1699491 w 1708727"/>
                <a:gd name="connsiteY55" fmla="*/ 1893455 h 2273860"/>
                <a:gd name="connsiteX56" fmla="*/ 1690255 w 1708727"/>
                <a:gd name="connsiteY56" fmla="*/ 1921164 h 2273860"/>
                <a:gd name="connsiteX57" fmla="*/ 1681018 w 1708727"/>
                <a:gd name="connsiteY57" fmla="*/ 1967345 h 2273860"/>
                <a:gd name="connsiteX58" fmla="*/ 1671782 w 1708727"/>
                <a:gd name="connsiteY58" fmla="*/ 2004291 h 2273860"/>
                <a:gd name="connsiteX59" fmla="*/ 1644073 w 1708727"/>
                <a:gd name="connsiteY59" fmla="*/ 2133600 h 2273860"/>
                <a:gd name="connsiteX60" fmla="*/ 1625600 w 1708727"/>
                <a:gd name="connsiteY60" fmla="*/ 2161309 h 2273860"/>
                <a:gd name="connsiteX61" fmla="*/ 1616364 w 1708727"/>
                <a:gd name="connsiteY61" fmla="*/ 2189018 h 2273860"/>
                <a:gd name="connsiteX62" fmla="*/ 1182255 w 1708727"/>
                <a:gd name="connsiteY62" fmla="*/ 2272145 h 2273860"/>
                <a:gd name="connsiteX63" fmla="*/ 1089891 w 1708727"/>
                <a:gd name="connsiteY63" fmla="*/ 2244436 h 2273860"/>
                <a:gd name="connsiteX64" fmla="*/ 1062182 w 1708727"/>
                <a:gd name="connsiteY64" fmla="*/ 2235200 h 2273860"/>
                <a:gd name="connsiteX65" fmla="*/ 914400 w 1708727"/>
                <a:gd name="connsiteY65" fmla="*/ 2225964 h 2273860"/>
                <a:gd name="connsiteX66" fmla="*/ 766618 w 1708727"/>
                <a:gd name="connsiteY66" fmla="*/ 2198255 h 2273860"/>
                <a:gd name="connsiteX67" fmla="*/ 720436 w 1708727"/>
                <a:gd name="connsiteY67" fmla="*/ 2189018 h 2273860"/>
                <a:gd name="connsiteX68" fmla="*/ 424873 w 1708727"/>
                <a:gd name="connsiteY68" fmla="*/ 2170545 h 2273860"/>
                <a:gd name="connsiteX69" fmla="*/ 212436 w 1708727"/>
                <a:gd name="connsiteY69" fmla="*/ 2161309 h 2273860"/>
                <a:gd name="connsiteX70" fmla="*/ 147782 w 1708727"/>
                <a:gd name="connsiteY70" fmla="*/ 2179782 h 2273860"/>
                <a:gd name="connsiteX0" fmla="*/ 147782 w 1708727"/>
                <a:gd name="connsiteY0" fmla="*/ 2179782 h 2246494"/>
                <a:gd name="connsiteX1" fmla="*/ 147782 w 1708727"/>
                <a:gd name="connsiteY1" fmla="*/ 2179782 h 2246494"/>
                <a:gd name="connsiteX2" fmla="*/ 110836 w 1708727"/>
                <a:gd name="connsiteY2" fmla="*/ 2105891 h 2246494"/>
                <a:gd name="connsiteX3" fmla="*/ 55418 w 1708727"/>
                <a:gd name="connsiteY3" fmla="*/ 2022764 h 2246494"/>
                <a:gd name="connsiteX4" fmla="*/ 18473 w 1708727"/>
                <a:gd name="connsiteY4" fmla="*/ 1967345 h 2246494"/>
                <a:gd name="connsiteX5" fmla="*/ 0 w 1708727"/>
                <a:gd name="connsiteY5" fmla="*/ 1939636 h 2246494"/>
                <a:gd name="connsiteX6" fmla="*/ 27709 w 1708727"/>
                <a:gd name="connsiteY6" fmla="*/ 1847273 h 2246494"/>
                <a:gd name="connsiteX7" fmla="*/ 55418 w 1708727"/>
                <a:gd name="connsiteY7" fmla="*/ 1828800 h 2246494"/>
                <a:gd name="connsiteX8" fmla="*/ 73891 w 1708727"/>
                <a:gd name="connsiteY8" fmla="*/ 1801091 h 2246494"/>
                <a:gd name="connsiteX9" fmla="*/ 101600 w 1708727"/>
                <a:gd name="connsiteY9" fmla="*/ 1791855 h 2246494"/>
                <a:gd name="connsiteX10" fmla="*/ 240146 w 1708727"/>
                <a:gd name="connsiteY10" fmla="*/ 1773382 h 2246494"/>
                <a:gd name="connsiteX11" fmla="*/ 471055 w 1708727"/>
                <a:gd name="connsiteY11" fmla="*/ 1773382 h 2246494"/>
                <a:gd name="connsiteX12" fmla="*/ 618836 w 1708727"/>
                <a:gd name="connsiteY12" fmla="*/ 1764145 h 2246494"/>
                <a:gd name="connsiteX13" fmla="*/ 674255 w 1708727"/>
                <a:gd name="connsiteY13" fmla="*/ 1736436 h 2246494"/>
                <a:gd name="connsiteX14" fmla="*/ 692727 w 1708727"/>
                <a:gd name="connsiteY14" fmla="*/ 1681018 h 2246494"/>
                <a:gd name="connsiteX15" fmla="*/ 711200 w 1708727"/>
                <a:gd name="connsiteY15" fmla="*/ 1607127 h 2246494"/>
                <a:gd name="connsiteX16" fmla="*/ 729673 w 1708727"/>
                <a:gd name="connsiteY16" fmla="*/ 1477818 h 2246494"/>
                <a:gd name="connsiteX17" fmla="*/ 738909 w 1708727"/>
                <a:gd name="connsiteY17" fmla="*/ 1450109 h 2246494"/>
                <a:gd name="connsiteX18" fmla="*/ 766618 w 1708727"/>
                <a:gd name="connsiteY18" fmla="*/ 1320800 h 2246494"/>
                <a:gd name="connsiteX19" fmla="*/ 775855 w 1708727"/>
                <a:gd name="connsiteY19" fmla="*/ 1293091 h 2246494"/>
                <a:gd name="connsiteX20" fmla="*/ 822036 w 1708727"/>
                <a:gd name="connsiteY20" fmla="*/ 1237673 h 2246494"/>
                <a:gd name="connsiteX21" fmla="*/ 831273 w 1708727"/>
                <a:gd name="connsiteY21" fmla="*/ 1209964 h 2246494"/>
                <a:gd name="connsiteX22" fmla="*/ 803564 w 1708727"/>
                <a:gd name="connsiteY22" fmla="*/ 1080655 h 2246494"/>
                <a:gd name="connsiteX23" fmla="*/ 794327 w 1708727"/>
                <a:gd name="connsiteY23" fmla="*/ 1052945 h 2246494"/>
                <a:gd name="connsiteX24" fmla="*/ 785091 w 1708727"/>
                <a:gd name="connsiteY24" fmla="*/ 1025236 h 2246494"/>
                <a:gd name="connsiteX25" fmla="*/ 766618 w 1708727"/>
                <a:gd name="connsiteY25" fmla="*/ 997527 h 2246494"/>
                <a:gd name="connsiteX26" fmla="*/ 748146 w 1708727"/>
                <a:gd name="connsiteY26" fmla="*/ 840509 h 2246494"/>
                <a:gd name="connsiteX27" fmla="*/ 729673 w 1708727"/>
                <a:gd name="connsiteY27" fmla="*/ 692727 h 2246494"/>
                <a:gd name="connsiteX28" fmla="*/ 748146 w 1708727"/>
                <a:gd name="connsiteY28" fmla="*/ 609600 h 2246494"/>
                <a:gd name="connsiteX29" fmla="*/ 803564 w 1708727"/>
                <a:gd name="connsiteY29" fmla="*/ 554182 h 2246494"/>
                <a:gd name="connsiteX30" fmla="*/ 868218 w 1708727"/>
                <a:gd name="connsiteY30" fmla="*/ 498764 h 2246494"/>
                <a:gd name="connsiteX31" fmla="*/ 914400 w 1708727"/>
                <a:gd name="connsiteY31" fmla="*/ 452582 h 2246494"/>
                <a:gd name="connsiteX32" fmla="*/ 932873 w 1708727"/>
                <a:gd name="connsiteY32" fmla="*/ 424873 h 2246494"/>
                <a:gd name="connsiteX33" fmla="*/ 1016000 w 1708727"/>
                <a:gd name="connsiteY33" fmla="*/ 350982 h 2246494"/>
                <a:gd name="connsiteX34" fmla="*/ 1052946 w 1708727"/>
                <a:gd name="connsiteY34" fmla="*/ 295564 h 2246494"/>
                <a:gd name="connsiteX35" fmla="*/ 1062182 w 1708727"/>
                <a:gd name="connsiteY35" fmla="*/ 267855 h 2246494"/>
                <a:gd name="connsiteX36" fmla="*/ 1117600 w 1708727"/>
                <a:gd name="connsiteY36" fmla="*/ 230909 h 2246494"/>
                <a:gd name="connsiteX37" fmla="*/ 1154546 w 1708727"/>
                <a:gd name="connsiteY37" fmla="*/ 175491 h 2246494"/>
                <a:gd name="connsiteX38" fmla="*/ 1173018 w 1708727"/>
                <a:gd name="connsiteY38" fmla="*/ 147782 h 2246494"/>
                <a:gd name="connsiteX39" fmla="*/ 1228436 w 1708727"/>
                <a:gd name="connsiteY39" fmla="*/ 92364 h 2246494"/>
                <a:gd name="connsiteX40" fmla="*/ 1265382 w 1708727"/>
                <a:gd name="connsiteY40" fmla="*/ 36945 h 2246494"/>
                <a:gd name="connsiteX41" fmla="*/ 1320800 w 1708727"/>
                <a:gd name="connsiteY41" fmla="*/ 0 h 2246494"/>
                <a:gd name="connsiteX42" fmla="*/ 1413164 w 1708727"/>
                <a:gd name="connsiteY42" fmla="*/ 9236 h 2246494"/>
                <a:gd name="connsiteX43" fmla="*/ 1440873 w 1708727"/>
                <a:gd name="connsiteY43" fmla="*/ 36945 h 2246494"/>
                <a:gd name="connsiteX44" fmla="*/ 1468582 w 1708727"/>
                <a:gd name="connsiteY44" fmla="*/ 55418 h 2246494"/>
                <a:gd name="connsiteX45" fmla="*/ 1542473 w 1708727"/>
                <a:gd name="connsiteY45" fmla="*/ 120073 h 2246494"/>
                <a:gd name="connsiteX46" fmla="*/ 1570182 w 1708727"/>
                <a:gd name="connsiteY46" fmla="*/ 138545 h 2246494"/>
                <a:gd name="connsiteX47" fmla="*/ 1588655 w 1708727"/>
                <a:gd name="connsiteY47" fmla="*/ 175491 h 2246494"/>
                <a:gd name="connsiteX48" fmla="*/ 1625600 w 1708727"/>
                <a:gd name="connsiteY48" fmla="*/ 230909 h 2246494"/>
                <a:gd name="connsiteX49" fmla="*/ 1644073 w 1708727"/>
                <a:gd name="connsiteY49" fmla="*/ 332509 h 2246494"/>
                <a:gd name="connsiteX50" fmla="*/ 1662546 w 1708727"/>
                <a:gd name="connsiteY50" fmla="*/ 775855 h 2246494"/>
                <a:gd name="connsiteX51" fmla="*/ 1671782 w 1708727"/>
                <a:gd name="connsiteY51" fmla="*/ 822036 h 2246494"/>
                <a:gd name="connsiteX52" fmla="*/ 1681018 w 1708727"/>
                <a:gd name="connsiteY52" fmla="*/ 932873 h 2246494"/>
                <a:gd name="connsiteX53" fmla="*/ 1699491 w 1708727"/>
                <a:gd name="connsiteY53" fmla="*/ 1052945 h 2246494"/>
                <a:gd name="connsiteX54" fmla="*/ 1708727 w 1708727"/>
                <a:gd name="connsiteY54" fmla="*/ 1551709 h 2246494"/>
                <a:gd name="connsiteX55" fmla="*/ 1699491 w 1708727"/>
                <a:gd name="connsiteY55" fmla="*/ 1893455 h 2246494"/>
                <a:gd name="connsiteX56" fmla="*/ 1690255 w 1708727"/>
                <a:gd name="connsiteY56" fmla="*/ 1921164 h 2246494"/>
                <a:gd name="connsiteX57" fmla="*/ 1681018 w 1708727"/>
                <a:gd name="connsiteY57" fmla="*/ 1967345 h 2246494"/>
                <a:gd name="connsiteX58" fmla="*/ 1671782 w 1708727"/>
                <a:gd name="connsiteY58" fmla="*/ 2004291 h 2246494"/>
                <a:gd name="connsiteX59" fmla="*/ 1644073 w 1708727"/>
                <a:gd name="connsiteY59" fmla="*/ 2133600 h 2246494"/>
                <a:gd name="connsiteX60" fmla="*/ 1625600 w 1708727"/>
                <a:gd name="connsiteY60" fmla="*/ 2161309 h 2246494"/>
                <a:gd name="connsiteX61" fmla="*/ 1616364 w 1708727"/>
                <a:gd name="connsiteY61" fmla="*/ 2189018 h 2246494"/>
                <a:gd name="connsiteX62" fmla="*/ 1089891 w 1708727"/>
                <a:gd name="connsiteY62" fmla="*/ 2244436 h 2246494"/>
                <a:gd name="connsiteX63" fmla="*/ 1062182 w 1708727"/>
                <a:gd name="connsiteY63" fmla="*/ 2235200 h 2246494"/>
                <a:gd name="connsiteX64" fmla="*/ 914400 w 1708727"/>
                <a:gd name="connsiteY64" fmla="*/ 2225964 h 2246494"/>
                <a:gd name="connsiteX65" fmla="*/ 766618 w 1708727"/>
                <a:gd name="connsiteY65" fmla="*/ 2198255 h 2246494"/>
                <a:gd name="connsiteX66" fmla="*/ 720436 w 1708727"/>
                <a:gd name="connsiteY66" fmla="*/ 2189018 h 2246494"/>
                <a:gd name="connsiteX67" fmla="*/ 424873 w 1708727"/>
                <a:gd name="connsiteY67" fmla="*/ 2170545 h 2246494"/>
                <a:gd name="connsiteX68" fmla="*/ 212436 w 1708727"/>
                <a:gd name="connsiteY68" fmla="*/ 2161309 h 2246494"/>
                <a:gd name="connsiteX69" fmla="*/ 147782 w 1708727"/>
                <a:gd name="connsiteY69" fmla="*/ 2179782 h 2246494"/>
                <a:gd name="connsiteX0" fmla="*/ 147782 w 1708727"/>
                <a:gd name="connsiteY0" fmla="*/ 2179782 h 2245757"/>
                <a:gd name="connsiteX1" fmla="*/ 147782 w 1708727"/>
                <a:gd name="connsiteY1" fmla="*/ 2179782 h 2245757"/>
                <a:gd name="connsiteX2" fmla="*/ 110836 w 1708727"/>
                <a:gd name="connsiteY2" fmla="*/ 2105891 h 2245757"/>
                <a:gd name="connsiteX3" fmla="*/ 55418 w 1708727"/>
                <a:gd name="connsiteY3" fmla="*/ 2022764 h 2245757"/>
                <a:gd name="connsiteX4" fmla="*/ 18473 w 1708727"/>
                <a:gd name="connsiteY4" fmla="*/ 1967345 h 2245757"/>
                <a:gd name="connsiteX5" fmla="*/ 0 w 1708727"/>
                <a:gd name="connsiteY5" fmla="*/ 1939636 h 2245757"/>
                <a:gd name="connsiteX6" fmla="*/ 27709 w 1708727"/>
                <a:gd name="connsiteY6" fmla="*/ 1847273 h 2245757"/>
                <a:gd name="connsiteX7" fmla="*/ 55418 w 1708727"/>
                <a:gd name="connsiteY7" fmla="*/ 1828800 h 2245757"/>
                <a:gd name="connsiteX8" fmla="*/ 73891 w 1708727"/>
                <a:gd name="connsiteY8" fmla="*/ 1801091 h 2245757"/>
                <a:gd name="connsiteX9" fmla="*/ 101600 w 1708727"/>
                <a:gd name="connsiteY9" fmla="*/ 1791855 h 2245757"/>
                <a:gd name="connsiteX10" fmla="*/ 240146 w 1708727"/>
                <a:gd name="connsiteY10" fmla="*/ 1773382 h 2245757"/>
                <a:gd name="connsiteX11" fmla="*/ 471055 w 1708727"/>
                <a:gd name="connsiteY11" fmla="*/ 1773382 h 2245757"/>
                <a:gd name="connsiteX12" fmla="*/ 618836 w 1708727"/>
                <a:gd name="connsiteY12" fmla="*/ 1764145 h 2245757"/>
                <a:gd name="connsiteX13" fmla="*/ 674255 w 1708727"/>
                <a:gd name="connsiteY13" fmla="*/ 1736436 h 2245757"/>
                <a:gd name="connsiteX14" fmla="*/ 692727 w 1708727"/>
                <a:gd name="connsiteY14" fmla="*/ 1681018 h 2245757"/>
                <a:gd name="connsiteX15" fmla="*/ 711200 w 1708727"/>
                <a:gd name="connsiteY15" fmla="*/ 1607127 h 2245757"/>
                <a:gd name="connsiteX16" fmla="*/ 729673 w 1708727"/>
                <a:gd name="connsiteY16" fmla="*/ 1477818 h 2245757"/>
                <a:gd name="connsiteX17" fmla="*/ 738909 w 1708727"/>
                <a:gd name="connsiteY17" fmla="*/ 1450109 h 2245757"/>
                <a:gd name="connsiteX18" fmla="*/ 766618 w 1708727"/>
                <a:gd name="connsiteY18" fmla="*/ 1320800 h 2245757"/>
                <a:gd name="connsiteX19" fmla="*/ 775855 w 1708727"/>
                <a:gd name="connsiteY19" fmla="*/ 1293091 h 2245757"/>
                <a:gd name="connsiteX20" fmla="*/ 822036 w 1708727"/>
                <a:gd name="connsiteY20" fmla="*/ 1237673 h 2245757"/>
                <a:gd name="connsiteX21" fmla="*/ 831273 w 1708727"/>
                <a:gd name="connsiteY21" fmla="*/ 1209964 h 2245757"/>
                <a:gd name="connsiteX22" fmla="*/ 803564 w 1708727"/>
                <a:gd name="connsiteY22" fmla="*/ 1080655 h 2245757"/>
                <a:gd name="connsiteX23" fmla="*/ 794327 w 1708727"/>
                <a:gd name="connsiteY23" fmla="*/ 1052945 h 2245757"/>
                <a:gd name="connsiteX24" fmla="*/ 785091 w 1708727"/>
                <a:gd name="connsiteY24" fmla="*/ 1025236 h 2245757"/>
                <a:gd name="connsiteX25" fmla="*/ 766618 w 1708727"/>
                <a:gd name="connsiteY25" fmla="*/ 997527 h 2245757"/>
                <a:gd name="connsiteX26" fmla="*/ 748146 w 1708727"/>
                <a:gd name="connsiteY26" fmla="*/ 840509 h 2245757"/>
                <a:gd name="connsiteX27" fmla="*/ 729673 w 1708727"/>
                <a:gd name="connsiteY27" fmla="*/ 692727 h 2245757"/>
                <a:gd name="connsiteX28" fmla="*/ 748146 w 1708727"/>
                <a:gd name="connsiteY28" fmla="*/ 609600 h 2245757"/>
                <a:gd name="connsiteX29" fmla="*/ 803564 w 1708727"/>
                <a:gd name="connsiteY29" fmla="*/ 554182 h 2245757"/>
                <a:gd name="connsiteX30" fmla="*/ 868218 w 1708727"/>
                <a:gd name="connsiteY30" fmla="*/ 498764 h 2245757"/>
                <a:gd name="connsiteX31" fmla="*/ 914400 w 1708727"/>
                <a:gd name="connsiteY31" fmla="*/ 452582 h 2245757"/>
                <a:gd name="connsiteX32" fmla="*/ 932873 w 1708727"/>
                <a:gd name="connsiteY32" fmla="*/ 424873 h 2245757"/>
                <a:gd name="connsiteX33" fmla="*/ 1016000 w 1708727"/>
                <a:gd name="connsiteY33" fmla="*/ 350982 h 2245757"/>
                <a:gd name="connsiteX34" fmla="*/ 1052946 w 1708727"/>
                <a:gd name="connsiteY34" fmla="*/ 295564 h 2245757"/>
                <a:gd name="connsiteX35" fmla="*/ 1062182 w 1708727"/>
                <a:gd name="connsiteY35" fmla="*/ 267855 h 2245757"/>
                <a:gd name="connsiteX36" fmla="*/ 1117600 w 1708727"/>
                <a:gd name="connsiteY36" fmla="*/ 230909 h 2245757"/>
                <a:gd name="connsiteX37" fmla="*/ 1154546 w 1708727"/>
                <a:gd name="connsiteY37" fmla="*/ 175491 h 2245757"/>
                <a:gd name="connsiteX38" fmla="*/ 1173018 w 1708727"/>
                <a:gd name="connsiteY38" fmla="*/ 147782 h 2245757"/>
                <a:gd name="connsiteX39" fmla="*/ 1228436 w 1708727"/>
                <a:gd name="connsiteY39" fmla="*/ 92364 h 2245757"/>
                <a:gd name="connsiteX40" fmla="*/ 1265382 w 1708727"/>
                <a:gd name="connsiteY40" fmla="*/ 36945 h 2245757"/>
                <a:gd name="connsiteX41" fmla="*/ 1320800 w 1708727"/>
                <a:gd name="connsiteY41" fmla="*/ 0 h 2245757"/>
                <a:gd name="connsiteX42" fmla="*/ 1413164 w 1708727"/>
                <a:gd name="connsiteY42" fmla="*/ 9236 h 2245757"/>
                <a:gd name="connsiteX43" fmla="*/ 1440873 w 1708727"/>
                <a:gd name="connsiteY43" fmla="*/ 36945 h 2245757"/>
                <a:gd name="connsiteX44" fmla="*/ 1468582 w 1708727"/>
                <a:gd name="connsiteY44" fmla="*/ 55418 h 2245757"/>
                <a:gd name="connsiteX45" fmla="*/ 1542473 w 1708727"/>
                <a:gd name="connsiteY45" fmla="*/ 120073 h 2245757"/>
                <a:gd name="connsiteX46" fmla="*/ 1570182 w 1708727"/>
                <a:gd name="connsiteY46" fmla="*/ 138545 h 2245757"/>
                <a:gd name="connsiteX47" fmla="*/ 1588655 w 1708727"/>
                <a:gd name="connsiteY47" fmla="*/ 175491 h 2245757"/>
                <a:gd name="connsiteX48" fmla="*/ 1625600 w 1708727"/>
                <a:gd name="connsiteY48" fmla="*/ 230909 h 2245757"/>
                <a:gd name="connsiteX49" fmla="*/ 1644073 w 1708727"/>
                <a:gd name="connsiteY49" fmla="*/ 332509 h 2245757"/>
                <a:gd name="connsiteX50" fmla="*/ 1662546 w 1708727"/>
                <a:gd name="connsiteY50" fmla="*/ 775855 h 2245757"/>
                <a:gd name="connsiteX51" fmla="*/ 1671782 w 1708727"/>
                <a:gd name="connsiteY51" fmla="*/ 822036 h 2245757"/>
                <a:gd name="connsiteX52" fmla="*/ 1681018 w 1708727"/>
                <a:gd name="connsiteY52" fmla="*/ 932873 h 2245757"/>
                <a:gd name="connsiteX53" fmla="*/ 1699491 w 1708727"/>
                <a:gd name="connsiteY53" fmla="*/ 1052945 h 2245757"/>
                <a:gd name="connsiteX54" fmla="*/ 1708727 w 1708727"/>
                <a:gd name="connsiteY54" fmla="*/ 1551709 h 2245757"/>
                <a:gd name="connsiteX55" fmla="*/ 1699491 w 1708727"/>
                <a:gd name="connsiteY55" fmla="*/ 1893455 h 2245757"/>
                <a:gd name="connsiteX56" fmla="*/ 1690255 w 1708727"/>
                <a:gd name="connsiteY56" fmla="*/ 1921164 h 2245757"/>
                <a:gd name="connsiteX57" fmla="*/ 1681018 w 1708727"/>
                <a:gd name="connsiteY57" fmla="*/ 1967345 h 2245757"/>
                <a:gd name="connsiteX58" fmla="*/ 1671782 w 1708727"/>
                <a:gd name="connsiteY58" fmla="*/ 2004291 h 2245757"/>
                <a:gd name="connsiteX59" fmla="*/ 1644073 w 1708727"/>
                <a:gd name="connsiteY59" fmla="*/ 2133600 h 2245757"/>
                <a:gd name="connsiteX60" fmla="*/ 1625600 w 1708727"/>
                <a:gd name="connsiteY60" fmla="*/ 2161309 h 2245757"/>
                <a:gd name="connsiteX61" fmla="*/ 1616364 w 1708727"/>
                <a:gd name="connsiteY61" fmla="*/ 2189018 h 2245757"/>
                <a:gd name="connsiteX62" fmla="*/ 1089891 w 1708727"/>
                <a:gd name="connsiteY62" fmla="*/ 2244436 h 2245757"/>
                <a:gd name="connsiteX63" fmla="*/ 914400 w 1708727"/>
                <a:gd name="connsiteY63" fmla="*/ 2225964 h 2245757"/>
                <a:gd name="connsiteX64" fmla="*/ 766618 w 1708727"/>
                <a:gd name="connsiteY64" fmla="*/ 2198255 h 2245757"/>
                <a:gd name="connsiteX65" fmla="*/ 720436 w 1708727"/>
                <a:gd name="connsiteY65" fmla="*/ 2189018 h 2245757"/>
                <a:gd name="connsiteX66" fmla="*/ 424873 w 1708727"/>
                <a:gd name="connsiteY66" fmla="*/ 2170545 h 2245757"/>
                <a:gd name="connsiteX67" fmla="*/ 212436 w 1708727"/>
                <a:gd name="connsiteY67" fmla="*/ 2161309 h 2245757"/>
                <a:gd name="connsiteX68" fmla="*/ 147782 w 1708727"/>
                <a:gd name="connsiteY68" fmla="*/ 2179782 h 2245757"/>
                <a:gd name="connsiteX0" fmla="*/ 147782 w 1708727"/>
                <a:gd name="connsiteY0" fmla="*/ 2179782 h 2245757"/>
                <a:gd name="connsiteX1" fmla="*/ 147782 w 1708727"/>
                <a:gd name="connsiteY1" fmla="*/ 2179782 h 2245757"/>
                <a:gd name="connsiteX2" fmla="*/ 110836 w 1708727"/>
                <a:gd name="connsiteY2" fmla="*/ 2105891 h 2245757"/>
                <a:gd name="connsiteX3" fmla="*/ 55418 w 1708727"/>
                <a:gd name="connsiteY3" fmla="*/ 2022764 h 2245757"/>
                <a:gd name="connsiteX4" fmla="*/ 18473 w 1708727"/>
                <a:gd name="connsiteY4" fmla="*/ 1967345 h 2245757"/>
                <a:gd name="connsiteX5" fmla="*/ 0 w 1708727"/>
                <a:gd name="connsiteY5" fmla="*/ 1939636 h 2245757"/>
                <a:gd name="connsiteX6" fmla="*/ 27709 w 1708727"/>
                <a:gd name="connsiteY6" fmla="*/ 1847273 h 2245757"/>
                <a:gd name="connsiteX7" fmla="*/ 55418 w 1708727"/>
                <a:gd name="connsiteY7" fmla="*/ 1828800 h 2245757"/>
                <a:gd name="connsiteX8" fmla="*/ 73891 w 1708727"/>
                <a:gd name="connsiteY8" fmla="*/ 1801091 h 2245757"/>
                <a:gd name="connsiteX9" fmla="*/ 101600 w 1708727"/>
                <a:gd name="connsiteY9" fmla="*/ 1791855 h 2245757"/>
                <a:gd name="connsiteX10" fmla="*/ 240146 w 1708727"/>
                <a:gd name="connsiteY10" fmla="*/ 1773382 h 2245757"/>
                <a:gd name="connsiteX11" fmla="*/ 471055 w 1708727"/>
                <a:gd name="connsiteY11" fmla="*/ 1773382 h 2245757"/>
                <a:gd name="connsiteX12" fmla="*/ 618836 w 1708727"/>
                <a:gd name="connsiteY12" fmla="*/ 1764145 h 2245757"/>
                <a:gd name="connsiteX13" fmla="*/ 674255 w 1708727"/>
                <a:gd name="connsiteY13" fmla="*/ 1736436 h 2245757"/>
                <a:gd name="connsiteX14" fmla="*/ 692727 w 1708727"/>
                <a:gd name="connsiteY14" fmla="*/ 1681018 h 2245757"/>
                <a:gd name="connsiteX15" fmla="*/ 711200 w 1708727"/>
                <a:gd name="connsiteY15" fmla="*/ 1607127 h 2245757"/>
                <a:gd name="connsiteX16" fmla="*/ 729673 w 1708727"/>
                <a:gd name="connsiteY16" fmla="*/ 1477818 h 2245757"/>
                <a:gd name="connsiteX17" fmla="*/ 738909 w 1708727"/>
                <a:gd name="connsiteY17" fmla="*/ 1450109 h 2245757"/>
                <a:gd name="connsiteX18" fmla="*/ 766618 w 1708727"/>
                <a:gd name="connsiteY18" fmla="*/ 1320800 h 2245757"/>
                <a:gd name="connsiteX19" fmla="*/ 775855 w 1708727"/>
                <a:gd name="connsiteY19" fmla="*/ 1293091 h 2245757"/>
                <a:gd name="connsiteX20" fmla="*/ 822036 w 1708727"/>
                <a:gd name="connsiteY20" fmla="*/ 1237673 h 2245757"/>
                <a:gd name="connsiteX21" fmla="*/ 831273 w 1708727"/>
                <a:gd name="connsiteY21" fmla="*/ 1209964 h 2245757"/>
                <a:gd name="connsiteX22" fmla="*/ 803564 w 1708727"/>
                <a:gd name="connsiteY22" fmla="*/ 1080655 h 2245757"/>
                <a:gd name="connsiteX23" fmla="*/ 794327 w 1708727"/>
                <a:gd name="connsiteY23" fmla="*/ 1052945 h 2245757"/>
                <a:gd name="connsiteX24" fmla="*/ 785091 w 1708727"/>
                <a:gd name="connsiteY24" fmla="*/ 1025236 h 2245757"/>
                <a:gd name="connsiteX25" fmla="*/ 766618 w 1708727"/>
                <a:gd name="connsiteY25" fmla="*/ 997527 h 2245757"/>
                <a:gd name="connsiteX26" fmla="*/ 748146 w 1708727"/>
                <a:gd name="connsiteY26" fmla="*/ 840509 h 2245757"/>
                <a:gd name="connsiteX27" fmla="*/ 729673 w 1708727"/>
                <a:gd name="connsiteY27" fmla="*/ 692727 h 2245757"/>
                <a:gd name="connsiteX28" fmla="*/ 748146 w 1708727"/>
                <a:gd name="connsiteY28" fmla="*/ 609600 h 2245757"/>
                <a:gd name="connsiteX29" fmla="*/ 803564 w 1708727"/>
                <a:gd name="connsiteY29" fmla="*/ 554182 h 2245757"/>
                <a:gd name="connsiteX30" fmla="*/ 868218 w 1708727"/>
                <a:gd name="connsiteY30" fmla="*/ 498764 h 2245757"/>
                <a:gd name="connsiteX31" fmla="*/ 914400 w 1708727"/>
                <a:gd name="connsiteY31" fmla="*/ 452582 h 2245757"/>
                <a:gd name="connsiteX32" fmla="*/ 932873 w 1708727"/>
                <a:gd name="connsiteY32" fmla="*/ 424873 h 2245757"/>
                <a:gd name="connsiteX33" fmla="*/ 1016000 w 1708727"/>
                <a:gd name="connsiteY33" fmla="*/ 350982 h 2245757"/>
                <a:gd name="connsiteX34" fmla="*/ 1052946 w 1708727"/>
                <a:gd name="connsiteY34" fmla="*/ 295564 h 2245757"/>
                <a:gd name="connsiteX35" fmla="*/ 1062182 w 1708727"/>
                <a:gd name="connsiteY35" fmla="*/ 267855 h 2245757"/>
                <a:gd name="connsiteX36" fmla="*/ 1117600 w 1708727"/>
                <a:gd name="connsiteY36" fmla="*/ 230909 h 2245757"/>
                <a:gd name="connsiteX37" fmla="*/ 1154546 w 1708727"/>
                <a:gd name="connsiteY37" fmla="*/ 175491 h 2245757"/>
                <a:gd name="connsiteX38" fmla="*/ 1173018 w 1708727"/>
                <a:gd name="connsiteY38" fmla="*/ 147782 h 2245757"/>
                <a:gd name="connsiteX39" fmla="*/ 1228436 w 1708727"/>
                <a:gd name="connsiteY39" fmla="*/ 92364 h 2245757"/>
                <a:gd name="connsiteX40" fmla="*/ 1265382 w 1708727"/>
                <a:gd name="connsiteY40" fmla="*/ 36945 h 2245757"/>
                <a:gd name="connsiteX41" fmla="*/ 1320800 w 1708727"/>
                <a:gd name="connsiteY41" fmla="*/ 0 h 2245757"/>
                <a:gd name="connsiteX42" fmla="*/ 1413164 w 1708727"/>
                <a:gd name="connsiteY42" fmla="*/ 9236 h 2245757"/>
                <a:gd name="connsiteX43" fmla="*/ 1440873 w 1708727"/>
                <a:gd name="connsiteY43" fmla="*/ 36945 h 2245757"/>
                <a:gd name="connsiteX44" fmla="*/ 1468582 w 1708727"/>
                <a:gd name="connsiteY44" fmla="*/ 55418 h 2245757"/>
                <a:gd name="connsiteX45" fmla="*/ 1542473 w 1708727"/>
                <a:gd name="connsiteY45" fmla="*/ 120073 h 2245757"/>
                <a:gd name="connsiteX46" fmla="*/ 1570182 w 1708727"/>
                <a:gd name="connsiteY46" fmla="*/ 138545 h 2245757"/>
                <a:gd name="connsiteX47" fmla="*/ 1588655 w 1708727"/>
                <a:gd name="connsiteY47" fmla="*/ 175491 h 2245757"/>
                <a:gd name="connsiteX48" fmla="*/ 1625600 w 1708727"/>
                <a:gd name="connsiteY48" fmla="*/ 230909 h 2245757"/>
                <a:gd name="connsiteX49" fmla="*/ 1644073 w 1708727"/>
                <a:gd name="connsiteY49" fmla="*/ 332509 h 2245757"/>
                <a:gd name="connsiteX50" fmla="*/ 1662546 w 1708727"/>
                <a:gd name="connsiteY50" fmla="*/ 775855 h 2245757"/>
                <a:gd name="connsiteX51" fmla="*/ 1671782 w 1708727"/>
                <a:gd name="connsiteY51" fmla="*/ 822036 h 2245757"/>
                <a:gd name="connsiteX52" fmla="*/ 1681018 w 1708727"/>
                <a:gd name="connsiteY52" fmla="*/ 932873 h 2245757"/>
                <a:gd name="connsiteX53" fmla="*/ 1699491 w 1708727"/>
                <a:gd name="connsiteY53" fmla="*/ 1052945 h 2245757"/>
                <a:gd name="connsiteX54" fmla="*/ 1708727 w 1708727"/>
                <a:gd name="connsiteY54" fmla="*/ 1551709 h 2245757"/>
                <a:gd name="connsiteX55" fmla="*/ 1699491 w 1708727"/>
                <a:gd name="connsiteY55" fmla="*/ 1893455 h 2245757"/>
                <a:gd name="connsiteX56" fmla="*/ 1690255 w 1708727"/>
                <a:gd name="connsiteY56" fmla="*/ 1921164 h 2245757"/>
                <a:gd name="connsiteX57" fmla="*/ 1681018 w 1708727"/>
                <a:gd name="connsiteY57" fmla="*/ 1967345 h 2245757"/>
                <a:gd name="connsiteX58" fmla="*/ 1671782 w 1708727"/>
                <a:gd name="connsiteY58" fmla="*/ 2004291 h 2245757"/>
                <a:gd name="connsiteX59" fmla="*/ 1644073 w 1708727"/>
                <a:gd name="connsiteY59" fmla="*/ 2133600 h 2245757"/>
                <a:gd name="connsiteX60" fmla="*/ 1616364 w 1708727"/>
                <a:gd name="connsiteY60" fmla="*/ 2189018 h 2245757"/>
                <a:gd name="connsiteX61" fmla="*/ 1089891 w 1708727"/>
                <a:gd name="connsiteY61" fmla="*/ 2244436 h 2245757"/>
                <a:gd name="connsiteX62" fmla="*/ 914400 w 1708727"/>
                <a:gd name="connsiteY62" fmla="*/ 2225964 h 2245757"/>
                <a:gd name="connsiteX63" fmla="*/ 766618 w 1708727"/>
                <a:gd name="connsiteY63" fmla="*/ 2198255 h 2245757"/>
                <a:gd name="connsiteX64" fmla="*/ 720436 w 1708727"/>
                <a:gd name="connsiteY64" fmla="*/ 2189018 h 2245757"/>
                <a:gd name="connsiteX65" fmla="*/ 424873 w 1708727"/>
                <a:gd name="connsiteY65" fmla="*/ 2170545 h 2245757"/>
                <a:gd name="connsiteX66" fmla="*/ 212436 w 1708727"/>
                <a:gd name="connsiteY66" fmla="*/ 2161309 h 2245757"/>
                <a:gd name="connsiteX67" fmla="*/ 147782 w 1708727"/>
                <a:gd name="connsiteY67" fmla="*/ 2179782 h 2245757"/>
                <a:gd name="connsiteX0" fmla="*/ 147782 w 1708727"/>
                <a:gd name="connsiteY0" fmla="*/ 2179782 h 2245757"/>
                <a:gd name="connsiteX1" fmla="*/ 147782 w 1708727"/>
                <a:gd name="connsiteY1" fmla="*/ 2179782 h 2245757"/>
                <a:gd name="connsiteX2" fmla="*/ 110836 w 1708727"/>
                <a:gd name="connsiteY2" fmla="*/ 2105891 h 2245757"/>
                <a:gd name="connsiteX3" fmla="*/ 55418 w 1708727"/>
                <a:gd name="connsiteY3" fmla="*/ 2022764 h 2245757"/>
                <a:gd name="connsiteX4" fmla="*/ 18473 w 1708727"/>
                <a:gd name="connsiteY4" fmla="*/ 1967345 h 2245757"/>
                <a:gd name="connsiteX5" fmla="*/ 0 w 1708727"/>
                <a:gd name="connsiteY5" fmla="*/ 1939636 h 2245757"/>
                <a:gd name="connsiteX6" fmla="*/ 27709 w 1708727"/>
                <a:gd name="connsiteY6" fmla="*/ 1847273 h 2245757"/>
                <a:gd name="connsiteX7" fmla="*/ 55418 w 1708727"/>
                <a:gd name="connsiteY7" fmla="*/ 1828800 h 2245757"/>
                <a:gd name="connsiteX8" fmla="*/ 73891 w 1708727"/>
                <a:gd name="connsiteY8" fmla="*/ 1801091 h 2245757"/>
                <a:gd name="connsiteX9" fmla="*/ 101600 w 1708727"/>
                <a:gd name="connsiteY9" fmla="*/ 1791855 h 2245757"/>
                <a:gd name="connsiteX10" fmla="*/ 240146 w 1708727"/>
                <a:gd name="connsiteY10" fmla="*/ 1773382 h 2245757"/>
                <a:gd name="connsiteX11" fmla="*/ 471055 w 1708727"/>
                <a:gd name="connsiteY11" fmla="*/ 1773382 h 2245757"/>
                <a:gd name="connsiteX12" fmla="*/ 618836 w 1708727"/>
                <a:gd name="connsiteY12" fmla="*/ 1764145 h 2245757"/>
                <a:gd name="connsiteX13" fmla="*/ 674255 w 1708727"/>
                <a:gd name="connsiteY13" fmla="*/ 1736436 h 2245757"/>
                <a:gd name="connsiteX14" fmla="*/ 692727 w 1708727"/>
                <a:gd name="connsiteY14" fmla="*/ 1681018 h 2245757"/>
                <a:gd name="connsiteX15" fmla="*/ 711200 w 1708727"/>
                <a:gd name="connsiteY15" fmla="*/ 1607127 h 2245757"/>
                <a:gd name="connsiteX16" fmla="*/ 729673 w 1708727"/>
                <a:gd name="connsiteY16" fmla="*/ 1477818 h 2245757"/>
                <a:gd name="connsiteX17" fmla="*/ 738909 w 1708727"/>
                <a:gd name="connsiteY17" fmla="*/ 1450109 h 2245757"/>
                <a:gd name="connsiteX18" fmla="*/ 766618 w 1708727"/>
                <a:gd name="connsiteY18" fmla="*/ 1320800 h 2245757"/>
                <a:gd name="connsiteX19" fmla="*/ 775855 w 1708727"/>
                <a:gd name="connsiteY19" fmla="*/ 1293091 h 2245757"/>
                <a:gd name="connsiteX20" fmla="*/ 822036 w 1708727"/>
                <a:gd name="connsiteY20" fmla="*/ 1237673 h 2245757"/>
                <a:gd name="connsiteX21" fmla="*/ 831273 w 1708727"/>
                <a:gd name="connsiteY21" fmla="*/ 1209964 h 2245757"/>
                <a:gd name="connsiteX22" fmla="*/ 803564 w 1708727"/>
                <a:gd name="connsiteY22" fmla="*/ 1080655 h 2245757"/>
                <a:gd name="connsiteX23" fmla="*/ 794327 w 1708727"/>
                <a:gd name="connsiteY23" fmla="*/ 1052945 h 2245757"/>
                <a:gd name="connsiteX24" fmla="*/ 785091 w 1708727"/>
                <a:gd name="connsiteY24" fmla="*/ 1025236 h 2245757"/>
                <a:gd name="connsiteX25" fmla="*/ 766618 w 1708727"/>
                <a:gd name="connsiteY25" fmla="*/ 997527 h 2245757"/>
                <a:gd name="connsiteX26" fmla="*/ 748146 w 1708727"/>
                <a:gd name="connsiteY26" fmla="*/ 840509 h 2245757"/>
                <a:gd name="connsiteX27" fmla="*/ 729673 w 1708727"/>
                <a:gd name="connsiteY27" fmla="*/ 692727 h 2245757"/>
                <a:gd name="connsiteX28" fmla="*/ 748146 w 1708727"/>
                <a:gd name="connsiteY28" fmla="*/ 609600 h 2245757"/>
                <a:gd name="connsiteX29" fmla="*/ 803564 w 1708727"/>
                <a:gd name="connsiteY29" fmla="*/ 554182 h 2245757"/>
                <a:gd name="connsiteX30" fmla="*/ 868218 w 1708727"/>
                <a:gd name="connsiteY30" fmla="*/ 498764 h 2245757"/>
                <a:gd name="connsiteX31" fmla="*/ 914400 w 1708727"/>
                <a:gd name="connsiteY31" fmla="*/ 452582 h 2245757"/>
                <a:gd name="connsiteX32" fmla="*/ 932873 w 1708727"/>
                <a:gd name="connsiteY32" fmla="*/ 424873 h 2245757"/>
                <a:gd name="connsiteX33" fmla="*/ 1016000 w 1708727"/>
                <a:gd name="connsiteY33" fmla="*/ 350982 h 2245757"/>
                <a:gd name="connsiteX34" fmla="*/ 1052946 w 1708727"/>
                <a:gd name="connsiteY34" fmla="*/ 295564 h 2245757"/>
                <a:gd name="connsiteX35" fmla="*/ 1062182 w 1708727"/>
                <a:gd name="connsiteY35" fmla="*/ 267855 h 2245757"/>
                <a:gd name="connsiteX36" fmla="*/ 1117600 w 1708727"/>
                <a:gd name="connsiteY36" fmla="*/ 230909 h 2245757"/>
                <a:gd name="connsiteX37" fmla="*/ 1154546 w 1708727"/>
                <a:gd name="connsiteY37" fmla="*/ 175491 h 2245757"/>
                <a:gd name="connsiteX38" fmla="*/ 1173018 w 1708727"/>
                <a:gd name="connsiteY38" fmla="*/ 147782 h 2245757"/>
                <a:gd name="connsiteX39" fmla="*/ 1228436 w 1708727"/>
                <a:gd name="connsiteY39" fmla="*/ 92364 h 2245757"/>
                <a:gd name="connsiteX40" fmla="*/ 1265382 w 1708727"/>
                <a:gd name="connsiteY40" fmla="*/ 36945 h 2245757"/>
                <a:gd name="connsiteX41" fmla="*/ 1320800 w 1708727"/>
                <a:gd name="connsiteY41" fmla="*/ 0 h 2245757"/>
                <a:gd name="connsiteX42" fmla="*/ 1413164 w 1708727"/>
                <a:gd name="connsiteY42" fmla="*/ 9236 h 2245757"/>
                <a:gd name="connsiteX43" fmla="*/ 1440873 w 1708727"/>
                <a:gd name="connsiteY43" fmla="*/ 36945 h 2245757"/>
                <a:gd name="connsiteX44" fmla="*/ 1468582 w 1708727"/>
                <a:gd name="connsiteY44" fmla="*/ 55418 h 2245757"/>
                <a:gd name="connsiteX45" fmla="*/ 1542473 w 1708727"/>
                <a:gd name="connsiteY45" fmla="*/ 120073 h 2245757"/>
                <a:gd name="connsiteX46" fmla="*/ 1570182 w 1708727"/>
                <a:gd name="connsiteY46" fmla="*/ 138545 h 2245757"/>
                <a:gd name="connsiteX47" fmla="*/ 1588655 w 1708727"/>
                <a:gd name="connsiteY47" fmla="*/ 175491 h 2245757"/>
                <a:gd name="connsiteX48" fmla="*/ 1625600 w 1708727"/>
                <a:gd name="connsiteY48" fmla="*/ 230909 h 2245757"/>
                <a:gd name="connsiteX49" fmla="*/ 1644073 w 1708727"/>
                <a:gd name="connsiteY49" fmla="*/ 332509 h 2245757"/>
                <a:gd name="connsiteX50" fmla="*/ 1662546 w 1708727"/>
                <a:gd name="connsiteY50" fmla="*/ 775855 h 2245757"/>
                <a:gd name="connsiteX51" fmla="*/ 1671782 w 1708727"/>
                <a:gd name="connsiteY51" fmla="*/ 822036 h 2245757"/>
                <a:gd name="connsiteX52" fmla="*/ 1681018 w 1708727"/>
                <a:gd name="connsiteY52" fmla="*/ 932873 h 2245757"/>
                <a:gd name="connsiteX53" fmla="*/ 1699491 w 1708727"/>
                <a:gd name="connsiteY53" fmla="*/ 1052945 h 2245757"/>
                <a:gd name="connsiteX54" fmla="*/ 1708727 w 1708727"/>
                <a:gd name="connsiteY54" fmla="*/ 1551709 h 2245757"/>
                <a:gd name="connsiteX55" fmla="*/ 1699491 w 1708727"/>
                <a:gd name="connsiteY55" fmla="*/ 1893455 h 2245757"/>
                <a:gd name="connsiteX56" fmla="*/ 1690255 w 1708727"/>
                <a:gd name="connsiteY56" fmla="*/ 1921164 h 2245757"/>
                <a:gd name="connsiteX57" fmla="*/ 1681018 w 1708727"/>
                <a:gd name="connsiteY57" fmla="*/ 1967345 h 2245757"/>
                <a:gd name="connsiteX58" fmla="*/ 1671782 w 1708727"/>
                <a:gd name="connsiteY58" fmla="*/ 2004291 h 2245757"/>
                <a:gd name="connsiteX59" fmla="*/ 1644073 w 1708727"/>
                <a:gd name="connsiteY59" fmla="*/ 2133600 h 2245757"/>
                <a:gd name="connsiteX60" fmla="*/ 1089891 w 1708727"/>
                <a:gd name="connsiteY60" fmla="*/ 2244436 h 2245757"/>
                <a:gd name="connsiteX61" fmla="*/ 914400 w 1708727"/>
                <a:gd name="connsiteY61" fmla="*/ 2225964 h 2245757"/>
                <a:gd name="connsiteX62" fmla="*/ 766618 w 1708727"/>
                <a:gd name="connsiteY62" fmla="*/ 2198255 h 2245757"/>
                <a:gd name="connsiteX63" fmla="*/ 720436 w 1708727"/>
                <a:gd name="connsiteY63" fmla="*/ 2189018 h 2245757"/>
                <a:gd name="connsiteX64" fmla="*/ 424873 w 1708727"/>
                <a:gd name="connsiteY64" fmla="*/ 2170545 h 2245757"/>
                <a:gd name="connsiteX65" fmla="*/ 212436 w 1708727"/>
                <a:gd name="connsiteY65" fmla="*/ 2161309 h 2245757"/>
                <a:gd name="connsiteX66" fmla="*/ 147782 w 1708727"/>
                <a:gd name="connsiteY66" fmla="*/ 2179782 h 2245757"/>
                <a:gd name="connsiteX0" fmla="*/ 147782 w 1708727"/>
                <a:gd name="connsiteY0" fmla="*/ 2179782 h 2225964"/>
                <a:gd name="connsiteX1" fmla="*/ 147782 w 1708727"/>
                <a:gd name="connsiteY1" fmla="*/ 2179782 h 2225964"/>
                <a:gd name="connsiteX2" fmla="*/ 110836 w 1708727"/>
                <a:gd name="connsiteY2" fmla="*/ 2105891 h 2225964"/>
                <a:gd name="connsiteX3" fmla="*/ 55418 w 1708727"/>
                <a:gd name="connsiteY3" fmla="*/ 2022764 h 2225964"/>
                <a:gd name="connsiteX4" fmla="*/ 18473 w 1708727"/>
                <a:gd name="connsiteY4" fmla="*/ 1967345 h 2225964"/>
                <a:gd name="connsiteX5" fmla="*/ 0 w 1708727"/>
                <a:gd name="connsiteY5" fmla="*/ 1939636 h 2225964"/>
                <a:gd name="connsiteX6" fmla="*/ 27709 w 1708727"/>
                <a:gd name="connsiteY6" fmla="*/ 1847273 h 2225964"/>
                <a:gd name="connsiteX7" fmla="*/ 55418 w 1708727"/>
                <a:gd name="connsiteY7" fmla="*/ 1828800 h 2225964"/>
                <a:gd name="connsiteX8" fmla="*/ 73891 w 1708727"/>
                <a:gd name="connsiteY8" fmla="*/ 1801091 h 2225964"/>
                <a:gd name="connsiteX9" fmla="*/ 101600 w 1708727"/>
                <a:gd name="connsiteY9" fmla="*/ 1791855 h 2225964"/>
                <a:gd name="connsiteX10" fmla="*/ 240146 w 1708727"/>
                <a:gd name="connsiteY10" fmla="*/ 1773382 h 2225964"/>
                <a:gd name="connsiteX11" fmla="*/ 471055 w 1708727"/>
                <a:gd name="connsiteY11" fmla="*/ 1773382 h 2225964"/>
                <a:gd name="connsiteX12" fmla="*/ 618836 w 1708727"/>
                <a:gd name="connsiteY12" fmla="*/ 1764145 h 2225964"/>
                <a:gd name="connsiteX13" fmla="*/ 674255 w 1708727"/>
                <a:gd name="connsiteY13" fmla="*/ 1736436 h 2225964"/>
                <a:gd name="connsiteX14" fmla="*/ 692727 w 1708727"/>
                <a:gd name="connsiteY14" fmla="*/ 1681018 h 2225964"/>
                <a:gd name="connsiteX15" fmla="*/ 711200 w 1708727"/>
                <a:gd name="connsiteY15" fmla="*/ 1607127 h 2225964"/>
                <a:gd name="connsiteX16" fmla="*/ 729673 w 1708727"/>
                <a:gd name="connsiteY16" fmla="*/ 1477818 h 2225964"/>
                <a:gd name="connsiteX17" fmla="*/ 738909 w 1708727"/>
                <a:gd name="connsiteY17" fmla="*/ 1450109 h 2225964"/>
                <a:gd name="connsiteX18" fmla="*/ 766618 w 1708727"/>
                <a:gd name="connsiteY18" fmla="*/ 1320800 h 2225964"/>
                <a:gd name="connsiteX19" fmla="*/ 775855 w 1708727"/>
                <a:gd name="connsiteY19" fmla="*/ 1293091 h 2225964"/>
                <a:gd name="connsiteX20" fmla="*/ 822036 w 1708727"/>
                <a:gd name="connsiteY20" fmla="*/ 1237673 h 2225964"/>
                <a:gd name="connsiteX21" fmla="*/ 831273 w 1708727"/>
                <a:gd name="connsiteY21" fmla="*/ 1209964 h 2225964"/>
                <a:gd name="connsiteX22" fmla="*/ 803564 w 1708727"/>
                <a:gd name="connsiteY22" fmla="*/ 1080655 h 2225964"/>
                <a:gd name="connsiteX23" fmla="*/ 794327 w 1708727"/>
                <a:gd name="connsiteY23" fmla="*/ 1052945 h 2225964"/>
                <a:gd name="connsiteX24" fmla="*/ 785091 w 1708727"/>
                <a:gd name="connsiteY24" fmla="*/ 1025236 h 2225964"/>
                <a:gd name="connsiteX25" fmla="*/ 766618 w 1708727"/>
                <a:gd name="connsiteY25" fmla="*/ 997527 h 2225964"/>
                <a:gd name="connsiteX26" fmla="*/ 748146 w 1708727"/>
                <a:gd name="connsiteY26" fmla="*/ 840509 h 2225964"/>
                <a:gd name="connsiteX27" fmla="*/ 729673 w 1708727"/>
                <a:gd name="connsiteY27" fmla="*/ 692727 h 2225964"/>
                <a:gd name="connsiteX28" fmla="*/ 748146 w 1708727"/>
                <a:gd name="connsiteY28" fmla="*/ 609600 h 2225964"/>
                <a:gd name="connsiteX29" fmla="*/ 803564 w 1708727"/>
                <a:gd name="connsiteY29" fmla="*/ 554182 h 2225964"/>
                <a:gd name="connsiteX30" fmla="*/ 868218 w 1708727"/>
                <a:gd name="connsiteY30" fmla="*/ 498764 h 2225964"/>
                <a:gd name="connsiteX31" fmla="*/ 914400 w 1708727"/>
                <a:gd name="connsiteY31" fmla="*/ 452582 h 2225964"/>
                <a:gd name="connsiteX32" fmla="*/ 932873 w 1708727"/>
                <a:gd name="connsiteY32" fmla="*/ 424873 h 2225964"/>
                <a:gd name="connsiteX33" fmla="*/ 1016000 w 1708727"/>
                <a:gd name="connsiteY33" fmla="*/ 350982 h 2225964"/>
                <a:gd name="connsiteX34" fmla="*/ 1052946 w 1708727"/>
                <a:gd name="connsiteY34" fmla="*/ 295564 h 2225964"/>
                <a:gd name="connsiteX35" fmla="*/ 1062182 w 1708727"/>
                <a:gd name="connsiteY35" fmla="*/ 267855 h 2225964"/>
                <a:gd name="connsiteX36" fmla="*/ 1117600 w 1708727"/>
                <a:gd name="connsiteY36" fmla="*/ 230909 h 2225964"/>
                <a:gd name="connsiteX37" fmla="*/ 1154546 w 1708727"/>
                <a:gd name="connsiteY37" fmla="*/ 175491 h 2225964"/>
                <a:gd name="connsiteX38" fmla="*/ 1173018 w 1708727"/>
                <a:gd name="connsiteY38" fmla="*/ 147782 h 2225964"/>
                <a:gd name="connsiteX39" fmla="*/ 1228436 w 1708727"/>
                <a:gd name="connsiteY39" fmla="*/ 92364 h 2225964"/>
                <a:gd name="connsiteX40" fmla="*/ 1265382 w 1708727"/>
                <a:gd name="connsiteY40" fmla="*/ 36945 h 2225964"/>
                <a:gd name="connsiteX41" fmla="*/ 1320800 w 1708727"/>
                <a:gd name="connsiteY41" fmla="*/ 0 h 2225964"/>
                <a:gd name="connsiteX42" fmla="*/ 1413164 w 1708727"/>
                <a:gd name="connsiteY42" fmla="*/ 9236 h 2225964"/>
                <a:gd name="connsiteX43" fmla="*/ 1440873 w 1708727"/>
                <a:gd name="connsiteY43" fmla="*/ 36945 h 2225964"/>
                <a:gd name="connsiteX44" fmla="*/ 1468582 w 1708727"/>
                <a:gd name="connsiteY44" fmla="*/ 55418 h 2225964"/>
                <a:gd name="connsiteX45" fmla="*/ 1542473 w 1708727"/>
                <a:gd name="connsiteY45" fmla="*/ 120073 h 2225964"/>
                <a:gd name="connsiteX46" fmla="*/ 1570182 w 1708727"/>
                <a:gd name="connsiteY46" fmla="*/ 138545 h 2225964"/>
                <a:gd name="connsiteX47" fmla="*/ 1588655 w 1708727"/>
                <a:gd name="connsiteY47" fmla="*/ 175491 h 2225964"/>
                <a:gd name="connsiteX48" fmla="*/ 1625600 w 1708727"/>
                <a:gd name="connsiteY48" fmla="*/ 230909 h 2225964"/>
                <a:gd name="connsiteX49" fmla="*/ 1644073 w 1708727"/>
                <a:gd name="connsiteY49" fmla="*/ 332509 h 2225964"/>
                <a:gd name="connsiteX50" fmla="*/ 1662546 w 1708727"/>
                <a:gd name="connsiteY50" fmla="*/ 775855 h 2225964"/>
                <a:gd name="connsiteX51" fmla="*/ 1671782 w 1708727"/>
                <a:gd name="connsiteY51" fmla="*/ 822036 h 2225964"/>
                <a:gd name="connsiteX52" fmla="*/ 1681018 w 1708727"/>
                <a:gd name="connsiteY52" fmla="*/ 932873 h 2225964"/>
                <a:gd name="connsiteX53" fmla="*/ 1699491 w 1708727"/>
                <a:gd name="connsiteY53" fmla="*/ 1052945 h 2225964"/>
                <a:gd name="connsiteX54" fmla="*/ 1708727 w 1708727"/>
                <a:gd name="connsiteY54" fmla="*/ 1551709 h 2225964"/>
                <a:gd name="connsiteX55" fmla="*/ 1699491 w 1708727"/>
                <a:gd name="connsiteY55" fmla="*/ 1893455 h 2225964"/>
                <a:gd name="connsiteX56" fmla="*/ 1690255 w 1708727"/>
                <a:gd name="connsiteY56" fmla="*/ 1921164 h 2225964"/>
                <a:gd name="connsiteX57" fmla="*/ 1681018 w 1708727"/>
                <a:gd name="connsiteY57" fmla="*/ 1967345 h 2225964"/>
                <a:gd name="connsiteX58" fmla="*/ 1671782 w 1708727"/>
                <a:gd name="connsiteY58" fmla="*/ 2004291 h 2225964"/>
                <a:gd name="connsiteX59" fmla="*/ 1644073 w 1708727"/>
                <a:gd name="connsiteY59" fmla="*/ 2133600 h 2225964"/>
                <a:gd name="connsiteX60" fmla="*/ 914400 w 1708727"/>
                <a:gd name="connsiteY60" fmla="*/ 2225964 h 2225964"/>
                <a:gd name="connsiteX61" fmla="*/ 766618 w 1708727"/>
                <a:gd name="connsiteY61" fmla="*/ 2198255 h 2225964"/>
                <a:gd name="connsiteX62" fmla="*/ 720436 w 1708727"/>
                <a:gd name="connsiteY62" fmla="*/ 2189018 h 2225964"/>
                <a:gd name="connsiteX63" fmla="*/ 424873 w 1708727"/>
                <a:gd name="connsiteY63" fmla="*/ 2170545 h 2225964"/>
                <a:gd name="connsiteX64" fmla="*/ 212436 w 1708727"/>
                <a:gd name="connsiteY64" fmla="*/ 2161309 h 2225964"/>
                <a:gd name="connsiteX65" fmla="*/ 147782 w 1708727"/>
                <a:gd name="connsiteY65" fmla="*/ 2179782 h 2225964"/>
                <a:gd name="connsiteX0" fmla="*/ 147782 w 1708727"/>
                <a:gd name="connsiteY0" fmla="*/ 2179782 h 2198255"/>
                <a:gd name="connsiteX1" fmla="*/ 147782 w 1708727"/>
                <a:gd name="connsiteY1" fmla="*/ 2179782 h 2198255"/>
                <a:gd name="connsiteX2" fmla="*/ 110836 w 1708727"/>
                <a:gd name="connsiteY2" fmla="*/ 2105891 h 2198255"/>
                <a:gd name="connsiteX3" fmla="*/ 55418 w 1708727"/>
                <a:gd name="connsiteY3" fmla="*/ 2022764 h 2198255"/>
                <a:gd name="connsiteX4" fmla="*/ 18473 w 1708727"/>
                <a:gd name="connsiteY4" fmla="*/ 1967345 h 2198255"/>
                <a:gd name="connsiteX5" fmla="*/ 0 w 1708727"/>
                <a:gd name="connsiteY5" fmla="*/ 1939636 h 2198255"/>
                <a:gd name="connsiteX6" fmla="*/ 27709 w 1708727"/>
                <a:gd name="connsiteY6" fmla="*/ 1847273 h 2198255"/>
                <a:gd name="connsiteX7" fmla="*/ 55418 w 1708727"/>
                <a:gd name="connsiteY7" fmla="*/ 1828800 h 2198255"/>
                <a:gd name="connsiteX8" fmla="*/ 73891 w 1708727"/>
                <a:gd name="connsiteY8" fmla="*/ 1801091 h 2198255"/>
                <a:gd name="connsiteX9" fmla="*/ 101600 w 1708727"/>
                <a:gd name="connsiteY9" fmla="*/ 1791855 h 2198255"/>
                <a:gd name="connsiteX10" fmla="*/ 240146 w 1708727"/>
                <a:gd name="connsiteY10" fmla="*/ 1773382 h 2198255"/>
                <a:gd name="connsiteX11" fmla="*/ 471055 w 1708727"/>
                <a:gd name="connsiteY11" fmla="*/ 1773382 h 2198255"/>
                <a:gd name="connsiteX12" fmla="*/ 618836 w 1708727"/>
                <a:gd name="connsiteY12" fmla="*/ 1764145 h 2198255"/>
                <a:gd name="connsiteX13" fmla="*/ 674255 w 1708727"/>
                <a:gd name="connsiteY13" fmla="*/ 1736436 h 2198255"/>
                <a:gd name="connsiteX14" fmla="*/ 692727 w 1708727"/>
                <a:gd name="connsiteY14" fmla="*/ 1681018 h 2198255"/>
                <a:gd name="connsiteX15" fmla="*/ 711200 w 1708727"/>
                <a:gd name="connsiteY15" fmla="*/ 1607127 h 2198255"/>
                <a:gd name="connsiteX16" fmla="*/ 729673 w 1708727"/>
                <a:gd name="connsiteY16" fmla="*/ 1477818 h 2198255"/>
                <a:gd name="connsiteX17" fmla="*/ 738909 w 1708727"/>
                <a:gd name="connsiteY17" fmla="*/ 1450109 h 2198255"/>
                <a:gd name="connsiteX18" fmla="*/ 766618 w 1708727"/>
                <a:gd name="connsiteY18" fmla="*/ 1320800 h 2198255"/>
                <a:gd name="connsiteX19" fmla="*/ 775855 w 1708727"/>
                <a:gd name="connsiteY19" fmla="*/ 1293091 h 2198255"/>
                <a:gd name="connsiteX20" fmla="*/ 822036 w 1708727"/>
                <a:gd name="connsiteY20" fmla="*/ 1237673 h 2198255"/>
                <a:gd name="connsiteX21" fmla="*/ 831273 w 1708727"/>
                <a:gd name="connsiteY21" fmla="*/ 1209964 h 2198255"/>
                <a:gd name="connsiteX22" fmla="*/ 803564 w 1708727"/>
                <a:gd name="connsiteY22" fmla="*/ 1080655 h 2198255"/>
                <a:gd name="connsiteX23" fmla="*/ 794327 w 1708727"/>
                <a:gd name="connsiteY23" fmla="*/ 1052945 h 2198255"/>
                <a:gd name="connsiteX24" fmla="*/ 785091 w 1708727"/>
                <a:gd name="connsiteY24" fmla="*/ 1025236 h 2198255"/>
                <a:gd name="connsiteX25" fmla="*/ 766618 w 1708727"/>
                <a:gd name="connsiteY25" fmla="*/ 997527 h 2198255"/>
                <a:gd name="connsiteX26" fmla="*/ 748146 w 1708727"/>
                <a:gd name="connsiteY26" fmla="*/ 840509 h 2198255"/>
                <a:gd name="connsiteX27" fmla="*/ 729673 w 1708727"/>
                <a:gd name="connsiteY27" fmla="*/ 692727 h 2198255"/>
                <a:gd name="connsiteX28" fmla="*/ 748146 w 1708727"/>
                <a:gd name="connsiteY28" fmla="*/ 609600 h 2198255"/>
                <a:gd name="connsiteX29" fmla="*/ 803564 w 1708727"/>
                <a:gd name="connsiteY29" fmla="*/ 554182 h 2198255"/>
                <a:gd name="connsiteX30" fmla="*/ 868218 w 1708727"/>
                <a:gd name="connsiteY30" fmla="*/ 498764 h 2198255"/>
                <a:gd name="connsiteX31" fmla="*/ 914400 w 1708727"/>
                <a:gd name="connsiteY31" fmla="*/ 452582 h 2198255"/>
                <a:gd name="connsiteX32" fmla="*/ 932873 w 1708727"/>
                <a:gd name="connsiteY32" fmla="*/ 424873 h 2198255"/>
                <a:gd name="connsiteX33" fmla="*/ 1016000 w 1708727"/>
                <a:gd name="connsiteY33" fmla="*/ 350982 h 2198255"/>
                <a:gd name="connsiteX34" fmla="*/ 1052946 w 1708727"/>
                <a:gd name="connsiteY34" fmla="*/ 295564 h 2198255"/>
                <a:gd name="connsiteX35" fmla="*/ 1062182 w 1708727"/>
                <a:gd name="connsiteY35" fmla="*/ 267855 h 2198255"/>
                <a:gd name="connsiteX36" fmla="*/ 1117600 w 1708727"/>
                <a:gd name="connsiteY36" fmla="*/ 230909 h 2198255"/>
                <a:gd name="connsiteX37" fmla="*/ 1154546 w 1708727"/>
                <a:gd name="connsiteY37" fmla="*/ 175491 h 2198255"/>
                <a:gd name="connsiteX38" fmla="*/ 1173018 w 1708727"/>
                <a:gd name="connsiteY38" fmla="*/ 147782 h 2198255"/>
                <a:gd name="connsiteX39" fmla="*/ 1228436 w 1708727"/>
                <a:gd name="connsiteY39" fmla="*/ 92364 h 2198255"/>
                <a:gd name="connsiteX40" fmla="*/ 1265382 w 1708727"/>
                <a:gd name="connsiteY40" fmla="*/ 36945 h 2198255"/>
                <a:gd name="connsiteX41" fmla="*/ 1320800 w 1708727"/>
                <a:gd name="connsiteY41" fmla="*/ 0 h 2198255"/>
                <a:gd name="connsiteX42" fmla="*/ 1413164 w 1708727"/>
                <a:gd name="connsiteY42" fmla="*/ 9236 h 2198255"/>
                <a:gd name="connsiteX43" fmla="*/ 1440873 w 1708727"/>
                <a:gd name="connsiteY43" fmla="*/ 36945 h 2198255"/>
                <a:gd name="connsiteX44" fmla="*/ 1468582 w 1708727"/>
                <a:gd name="connsiteY44" fmla="*/ 55418 h 2198255"/>
                <a:gd name="connsiteX45" fmla="*/ 1542473 w 1708727"/>
                <a:gd name="connsiteY45" fmla="*/ 120073 h 2198255"/>
                <a:gd name="connsiteX46" fmla="*/ 1570182 w 1708727"/>
                <a:gd name="connsiteY46" fmla="*/ 138545 h 2198255"/>
                <a:gd name="connsiteX47" fmla="*/ 1588655 w 1708727"/>
                <a:gd name="connsiteY47" fmla="*/ 175491 h 2198255"/>
                <a:gd name="connsiteX48" fmla="*/ 1625600 w 1708727"/>
                <a:gd name="connsiteY48" fmla="*/ 230909 h 2198255"/>
                <a:gd name="connsiteX49" fmla="*/ 1644073 w 1708727"/>
                <a:gd name="connsiteY49" fmla="*/ 332509 h 2198255"/>
                <a:gd name="connsiteX50" fmla="*/ 1662546 w 1708727"/>
                <a:gd name="connsiteY50" fmla="*/ 775855 h 2198255"/>
                <a:gd name="connsiteX51" fmla="*/ 1671782 w 1708727"/>
                <a:gd name="connsiteY51" fmla="*/ 822036 h 2198255"/>
                <a:gd name="connsiteX52" fmla="*/ 1681018 w 1708727"/>
                <a:gd name="connsiteY52" fmla="*/ 932873 h 2198255"/>
                <a:gd name="connsiteX53" fmla="*/ 1699491 w 1708727"/>
                <a:gd name="connsiteY53" fmla="*/ 1052945 h 2198255"/>
                <a:gd name="connsiteX54" fmla="*/ 1708727 w 1708727"/>
                <a:gd name="connsiteY54" fmla="*/ 1551709 h 2198255"/>
                <a:gd name="connsiteX55" fmla="*/ 1699491 w 1708727"/>
                <a:gd name="connsiteY55" fmla="*/ 1893455 h 2198255"/>
                <a:gd name="connsiteX56" fmla="*/ 1690255 w 1708727"/>
                <a:gd name="connsiteY56" fmla="*/ 1921164 h 2198255"/>
                <a:gd name="connsiteX57" fmla="*/ 1681018 w 1708727"/>
                <a:gd name="connsiteY57" fmla="*/ 1967345 h 2198255"/>
                <a:gd name="connsiteX58" fmla="*/ 1671782 w 1708727"/>
                <a:gd name="connsiteY58" fmla="*/ 2004291 h 2198255"/>
                <a:gd name="connsiteX59" fmla="*/ 1644073 w 1708727"/>
                <a:gd name="connsiteY59" fmla="*/ 2133600 h 2198255"/>
                <a:gd name="connsiteX60" fmla="*/ 766618 w 1708727"/>
                <a:gd name="connsiteY60" fmla="*/ 2198255 h 2198255"/>
                <a:gd name="connsiteX61" fmla="*/ 720436 w 1708727"/>
                <a:gd name="connsiteY61" fmla="*/ 2189018 h 2198255"/>
                <a:gd name="connsiteX62" fmla="*/ 424873 w 1708727"/>
                <a:gd name="connsiteY62" fmla="*/ 2170545 h 2198255"/>
                <a:gd name="connsiteX63" fmla="*/ 212436 w 1708727"/>
                <a:gd name="connsiteY63" fmla="*/ 2161309 h 2198255"/>
                <a:gd name="connsiteX64" fmla="*/ 147782 w 1708727"/>
                <a:gd name="connsiteY64" fmla="*/ 2179782 h 2198255"/>
                <a:gd name="connsiteX0" fmla="*/ 147782 w 1708727"/>
                <a:gd name="connsiteY0" fmla="*/ 2179782 h 2189018"/>
                <a:gd name="connsiteX1" fmla="*/ 147782 w 1708727"/>
                <a:gd name="connsiteY1" fmla="*/ 2179782 h 2189018"/>
                <a:gd name="connsiteX2" fmla="*/ 110836 w 1708727"/>
                <a:gd name="connsiteY2" fmla="*/ 2105891 h 2189018"/>
                <a:gd name="connsiteX3" fmla="*/ 55418 w 1708727"/>
                <a:gd name="connsiteY3" fmla="*/ 2022764 h 2189018"/>
                <a:gd name="connsiteX4" fmla="*/ 18473 w 1708727"/>
                <a:gd name="connsiteY4" fmla="*/ 1967345 h 2189018"/>
                <a:gd name="connsiteX5" fmla="*/ 0 w 1708727"/>
                <a:gd name="connsiteY5" fmla="*/ 1939636 h 2189018"/>
                <a:gd name="connsiteX6" fmla="*/ 27709 w 1708727"/>
                <a:gd name="connsiteY6" fmla="*/ 1847273 h 2189018"/>
                <a:gd name="connsiteX7" fmla="*/ 55418 w 1708727"/>
                <a:gd name="connsiteY7" fmla="*/ 1828800 h 2189018"/>
                <a:gd name="connsiteX8" fmla="*/ 73891 w 1708727"/>
                <a:gd name="connsiteY8" fmla="*/ 1801091 h 2189018"/>
                <a:gd name="connsiteX9" fmla="*/ 101600 w 1708727"/>
                <a:gd name="connsiteY9" fmla="*/ 1791855 h 2189018"/>
                <a:gd name="connsiteX10" fmla="*/ 240146 w 1708727"/>
                <a:gd name="connsiteY10" fmla="*/ 1773382 h 2189018"/>
                <a:gd name="connsiteX11" fmla="*/ 471055 w 1708727"/>
                <a:gd name="connsiteY11" fmla="*/ 1773382 h 2189018"/>
                <a:gd name="connsiteX12" fmla="*/ 618836 w 1708727"/>
                <a:gd name="connsiteY12" fmla="*/ 1764145 h 2189018"/>
                <a:gd name="connsiteX13" fmla="*/ 674255 w 1708727"/>
                <a:gd name="connsiteY13" fmla="*/ 1736436 h 2189018"/>
                <a:gd name="connsiteX14" fmla="*/ 692727 w 1708727"/>
                <a:gd name="connsiteY14" fmla="*/ 1681018 h 2189018"/>
                <a:gd name="connsiteX15" fmla="*/ 711200 w 1708727"/>
                <a:gd name="connsiteY15" fmla="*/ 1607127 h 2189018"/>
                <a:gd name="connsiteX16" fmla="*/ 729673 w 1708727"/>
                <a:gd name="connsiteY16" fmla="*/ 1477818 h 2189018"/>
                <a:gd name="connsiteX17" fmla="*/ 738909 w 1708727"/>
                <a:gd name="connsiteY17" fmla="*/ 1450109 h 2189018"/>
                <a:gd name="connsiteX18" fmla="*/ 766618 w 1708727"/>
                <a:gd name="connsiteY18" fmla="*/ 1320800 h 2189018"/>
                <a:gd name="connsiteX19" fmla="*/ 775855 w 1708727"/>
                <a:gd name="connsiteY19" fmla="*/ 1293091 h 2189018"/>
                <a:gd name="connsiteX20" fmla="*/ 822036 w 1708727"/>
                <a:gd name="connsiteY20" fmla="*/ 1237673 h 2189018"/>
                <a:gd name="connsiteX21" fmla="*/ 831273 w 1708727"/>
                <a:gd name="connsiteY21" fmla="*/ 1209964 h 2189018"/>
                <a:gd name="connsiteX22" fmla="*/ 803564 w 1708727"/>
                <a:gd name="connsiteY22" fmla="*/ 1080655 h 2189018"/>
                <a:gd name="connsiteX23" fmla="*/ 794327 w 1708727"/>
                <a:gd name="connsiteY23" fmla="*/ 1052945 h 2189018"/>
                <a:gd name="connsiteX24" fmla="*/ 785091 w 1708727"/>
                <a:gd name="connsiteY24" fmla="*/ 1025236 h 2189018"/>
                <a:gd name="connsiteX25" fmla="*/ 766618 w 1708727"/>
                <a:gd name="connsiteY25" fmla="*/ 997527 h 2189018"/>
                <a:gd name="connsiteX26" fmla="*/ 748146 w 1708727"/>
                <a:gd name="connsiteY26" fmla="*/ 840509 h 2189018"/>
                <a:gd name="connsiteX27" fmla="*/ 729673 w 1708727"/>
                <a:gd name="connsiteY27" fmla="*/ 692727 h 2189018"/>
                <a:gd name="connsiteX28" fmla="*/ 748146 w 1708727"/>
                <a:gd name="connsiteY28" fmla="*/ 609600 h 2189018"/>
                <a:gd name="connsiteX29" fmla="*/ 803564 w 1708727"/>
                <a:gd name="connsiteY29" fmla="*/ 554182 h 2189018"/>
                <a:gd name="connsiteX30" fmla="*/ 868218 w 1708727"/>
                <a:gd name="connsiteY30" fmla="*/ 498764 h 2189018"/>
                <a:gd name="connsiteX31" fmla="*/ 914400 w 1708727"/>
                <a:gd name="connsiteY31" fmla="*/ 452582 h 2189018"/>
                <a:gd name="connsiteX32" fmla="*/ 932873 w 1708727"/>
                <a:gd name="connsiteY32" fmla="*/ 424873 h 2189018"/>
                <a:gd name="connsiteX33" fmla="*/ 1016000 w 1708727"/>
                <a:gd name="connsiteY33" fmla="*/ 350982 h 2189018"/>
                <a:gd name="connsiteX34" fmla="*/ 1052946 w 1708727"/>
                <a:gd name="connsiteY34" fmla="*/ 295564 h 2189018"/>
                <a:gd name="connsiteX35" fmla="*/ 1062182 w 1708727"/>
                <a:gd name="connsiteY35" fmla="*/ 267855 h 2189018"/>
                <a:gd name="connsiteX36" fmla="*/ 1117600 w 1708727"/>
                <a:gd name="connsiteY36" fmla="*/ 230909 h 2189018"/>
                <a:gd name="connsiteX37" fmla="*/ 1154546 w 1708727"/>
                <a:gd name="connsiteY37" fmla="*/ 175491 h 2189018"/>
                <a:gd name="connsiteX38" fmla="*/ 1173018 w 1708727"/>
                <a:gd name="connsiteY38" fmla="*/ 147782 h 2189018"/>
                <a:gd name="connsiteX39" fmla="*/ 1228436 w 1708727"/>
                <a:gd name="connsiteY39" fmla="*/ 92364 h 2189018"/>
                <a:gd name="connsiteX40" fmla="*/ 1265382 w 1708727"/>
                <a:gd name="connsiteY40" fmla="*/ 36945 h 2189018"/>
                <a:gd name="connsiteX41" fmla="*/ 1320800 w 1708727"/>
                <a:gd name="connsiteY41" fmla="*/ 0 h 2189018"/>
                <a:gd name="connsiteX42" fmla="*/ 1413164 w 1708727"/>
                <a:gd name="connsiteY42" fmla="*/ 9236 h 2189018"/>
                <a:gd name="connsiteX43" fmla="*/ 1440873 w 1708727"/>
                <a:gd name="connsiteY43" fmla="*/ 36945 h 2189018"/>
                <a:gd name="connsiteX44" fmla="*/ 1468582 w 1708727"/>
                <a:gd name="connsiteY44" fmla="*/ 55418 h 2189018"/>
                <a:gd name="connsiteX45" fmla="*/ 1542473 w 1708727"/>
                <a:gd name="connsiteY45" fmla="*/ 120073 h 2189018"/>
                <a:gd name="connsiteX46" fmla="*/ 1570182 w 1708727"/>
                <a:gd name="connsiteY46" fmla="*/ 138545 h 2189018"/>
                <a:gd name="connsiteX47" fmla="*/ 1588655 w 1708727"/>
                <a:gd name="connsiteY47" fmla="*/ 175491 h 2189018"/>
                <a:gd name="connsiteX48" fmla="*/ 1625600 w 1708727"/>
                <a:gd name="connsiteY48" fmla="*/ 230909 h 2189018"/>
                <a:gd name="connsiteX49" fmla="*/ 1644073 w 1708727"/>
                <a:gd name="connsiteY49" fmla="*/ 332509 h 2189018"/>
                <a:gd name="connsiteX50" fmla="*/ 1662546 w 1708727"/>
                <a:gd name="connsiteY50" fmla="*/ 775855 h 2189018"/>
                <a:gd name="connsiteX51" fmla="*/ 1671782 w 1708727"/>
                <a:gd name="connsiteY51" fmla="*/ 822036 h 2189018"/>
                <a:gd name="connsiteX52" fmla="*/ 1681018 w 1708727"/>
                <a:gd name="connsiteY52" fmla="*/ 932873 h 2189018"/>
                <a:gd name="connsiteX53" fmla="*/ 1699491 w 1708727"/>
                <a:gd name="connsiteY53" fmla="*/ 1052945 h 2189018"/>
                <a:gd name="connsiteX54" fmla="*/ 1708727 w 1708727"/>
                <a:gd name="connsiteY54" fmla="*/ 1551709 h 2189018"/>
                <a:gd name="connsiteX55" fmla="*/ 1699491 w 1708727"/>
                <a:gd name="connsiteY55" fmla="*/ 1893455 h 2189018"/>
                <a:gd name="connsiteX56" fmla="*/ 1690255 w 1708727"/>
                <a:gd name="connsiteY56" fmla="*/ 1921164 h 2189018"/>
                <a:gd name="connsiteX57" fmla="*/ 1681018 w 1708727"/>
                <a:gd name="connsiteY57" fmla="*/ 1967345 h 2189018"/>
                <a:gd name="connsiteX58" fmla="*/ 1671782 w 1708727"/>
                <a:gd name="connsiteY58" fmla="*/ 2004291 h 2189018"/>
                <a:gd name="connsiteX59" fmla="*/ 1644073 w 1708727"/>
                <a:gd name="connsiteY59" fmla="*/ 2133600 h 2189018"/>
                <a:gd name="connsiteX60" fmla="*/ 720436 w 1708727"/>
                <a:gd name="connsiteY60" fmla="*/ 2189018 h 2189018"/>
                <a:gd name="connsiteX61" fmla="*/ 424873 w 1708727"/>
                <a:gd name="connsiteY61" fmla="*/ 2170545 h 2189018"/>
                <a:gd name="connsiteX62" fmla="*/ 212436 w 1708727"/>
                <a:gd name="connsiteY62" fmla="*/ 2161309 h 2189018"/>
                <a:gd name="connsiteX63" fmla="*/ 147782 w 1708727"/>
                <a:gd name="connsiteY63" fmla="*/ 2179782 h 2189018"/>
                <a:gd name="connsiteX0" fmla="*/ 147782 w 1708727"/>
                <a:gd name="connsiteY0" fmla="*/ 2179782 h 2179782"/>
                <a:gd name="connsiteX1" fmla="*/ 147782 w 1708727"/>
                <a:gd name="connsiteY1" fmla="*/ 2179782 h 2179782"/>
                <a:gd name="connsiteX2" fmla="*/ 110836 w 1708727"/>
                <a:gd name="connsiteY2" fmla="*/ 2105891 h 2179782"/>
                <a:gd name="connsiteX3" fmla="*/ 55418 w 1708727"/>
                <a:gd name="connsiteY3" fmla="*/ 2022764 h 2179782"/>
                <a:gd name="connsiteX4" fmla="*/ 18473 w 1708727"/>
                <a:gd name="connsiteY4" fmla="*/ 1967345 h 2179782"/>
                <a:gd name="connsiteX5" fmla="*/ 0 w 1708727"/>
                <a:gd name="connsiteY5" fmla="*/ 1939636 h 2179782"/>
                <a:gd name="connsiteX6" fmla="*/ 27709 w 1708727"/>
                <a:gd name="connsiteY6" fmla="*/ 1847273 h 2179782"/>
                <a:gd name="connsiteX7" fmla="*/ 55418 w 1708727"/>
                <a:gd name="connsiteY7" fmla="*/ 1828800 h 2179782"/>
                <a:gd name="connsiteX8" fmla="*/ 73891 w 1708727"/>
                <a:gd name="connsiteY8" fmla="*/ 1801091 h 2179782"/>
                <a:gd name="connsiteX9" fmla="*/ 101600 w 1708727"/>
                <a:gd name="connsiteY9" fmla="*/ 1791855 h 2179782"/>
                <a:gd name="connsiteX10" fmla="*/ 240146 w 1708727"/>
                <a:gd name="connsiteY10" fmla="*/ 1773382 h 2179782"/>
                <a:gd name="connsiteX11" fmla="*/ 471055 w 1708727"/>
                <a:gd name="connsiteY11" fmla="*/ 1773382 h 2179782"/>
                <a:gd name="connsiteX12" fmla="*/ 618836 w 1708727"/>
                <a:gd name="connsiteY12" fmla="*/ 1764145 h 2179782"/>
                <a:gd name="connsiteX13" fmla="*/ 674255 w 1708727"/>
                <a:gd name="connsiteY13" fmla="*/ 1736436 h 2179782"/>
                <a:gd name="connsiteX14" fmla="*/ 692727 w 1708727"/>
                <a:gd name="connsiteY14" fmla="*/ 1681018 h 2179782"/>
                <a:gd name="connsiteX15" fmla="*/ 711200 w 1708727"/>
                <a:gd name="connsiteY15" fmla="*/ 1607127 h 2179782"/>
                <a:gd name="connsiteX16" fmla="*/ 729673 w 1708727"/>
                <a:gd name="connsiteY16" fmla="*/ 1477818 h 2179782"/>
                <a:gd name="connsiteX17" fmla="*/ 738909 w 1708727"/>
                <a:gd name="connsiteY17" fmla="*/ 1450109 h 2179782"/>
                <a:gd name="connsiteX18" fmla="*/ 766618 w 1708727"/>
                <a:gd name="connsiteY18" fmla="*/ 1320800 h 2179782"/>
                <a:gd name="connsiteX19" fmla="*/ 775855 w 1708727"/>
                <a:gd name="connsiteY19" fmla="*/ 1293091 h 2179782"/>
                <a:gd name="connsiteX20" fmla="*/ 822036 w 1708727"/>
                <a:gd name="connsiteY20" fmla="*/ 1237673 h 2179782"/>
                <a:gd name="connsiteX21" fmla="*/ 831273 w 1708727"/>
                <a:gd name="connsiteY21" fmla="*/ 1209964 h 2179782"/>
                <a:gd name="connsiteX22" fmla="*/ 803564 w 1708727"/>
                <a:gd name="connsiteY22" fmla="*/ 1080655 h 2179782"/>
                <a:gd name="connsiteX23" fmla="*/ 794327 w 1708727"/>
                <a:gd name="connsiteY23" fmla="*/ 1052945 h 2179782"/>
                <a:gd name="connsiteX24" fmla="*/ 785091 w 1708727"/>
                <a:gd name="connsiteY24" fmla="*/ 1025236 h 2179782"/>
                <a:gd name="connsiteX25" fmla="*/ 766618 w 1708727"/>
                <a:gd name="connsiteY25" fmla="*/ 997527 h 2179782"/>
                <a:gd name="connsiteX26" fmla="*/ 748146 w 1708727"/>
                <a:gd name="connsiteY26" fmla="*/ 840509 h 2179782"/>
                <a:gd name="connsiteX27" fmla="*/ 729673 w 1708727"/>
                <a:gd name="connsiteY27" fmla="*/ 692727 h 2179782"/>
                <a:gd name="connsiteX28" fmla="*/ 748146 w 1708727"/>
                <a:gd name="connsiteY28" fmla="*/ 609600 h 2179782"/>
                <a:gd name="connsiteX29" fmla="*/ 803564 w 1708727"/>
                <a:gd name="connsiteY29" fmla="*/ 554182 h 2179782"/>
                <a:gd name="connsiteX30" fmla="*/ 868218 w 1708727"/>
                <a:gd name="connsiteY30" fmla="*/ 498764 h 2179782"/>
                <a:gd name="connsiteX31" fmla="*/ 914400 w 1708727"/>
                <a:gd name="connsiteY31" fmla="*/ 452582 h 2179782"/>
                <a:gd name="connsiteX32" fmla="*/ 932873 w 1708727"/>
                <a:gd name="connsiteY32" fmla="*/ 424873 h 2179782"/>
                <a:gd name="connsiteX33" fmla="*/ 1016000 w 1708727"/>
                <a:gd name="connsiteY33" fmla="*/ 350982 h 2179782"/>
                <a:gd name="connsiteX34" fmla="*/ 1052946 w 1708727"/>
                <a:gd name="connsiteY34" fmla="*/ 295564 h 2179782"/>
                <a:gd name="connsiteX35" fmla="*/ 1062182 w 1708727"/>
                <a:gd name="connsiteY35" fmla="*/ 267855 h 2179782"/>
                <a:gd name="connsiteX36" fmla="*/ 1117600 w 1708727"/>
                <a:gd name="connsiteY36" fmla="*/ 230909 h 2179782"/>
                <a:gd name="connsiteX37" fmla="*/ 1154546 w 1708727"/>
                <a:gd name="connsiteY37" fmla="*/ 175491 h 2179782"/>
                <a:gd name="connsiteX38" fmla="*/ 1173018 w 1708727"/>
                <a:gd name="connsiteY38" fmla="*/ 147782 h 2179782"/>
                <a:gd name="connsiteX39" fmla="*/ 1228436 w 1708727"/>
                <a:gd name="connsiteY39" fmla="*/ 92364 h 2179782"/>
                <a:gd name="connsiteX40" fmla="*/ 1265382 w 1708727"/>
                <a:gd name="connsiteY40" fmla="*/ 36945 h 2179782"/>
                <a:gd name="connsiteX41" fmla="*/ 1320800 w 1708727"/>
                <a:gd name="connsiteY41" fmla="*/ 0 h 2179782"/>
                <a:gd name="connsiteX42" fmla="*/ 1413164 w 1708727"/>
                <a:gd name="connsiteY42" fmla="*/ 9236 h 2179782"/>
                <a:gd name="connsiteX43" fmla="*/ 1440873 w 1708727"/>
                <a:gd name="connsiteY43" fmla="*/ 36945 h 2179782"/>
                <a:gd name="connsiteX44" fmla="*/ 1468582 w 1708727"/>
                <a:gd name="connsiteY44" fmla="*/ 55418 h 2179782"/>
                <a:gd name="connsiteX45" fmla="*/ 1542473 w 1708727"/>
                <a:gd name="connsiteY45" fmla="*/ 120073 h 2179782"/>
                <a:gd name="connsiteX46" fmla="*/ 1570182 w 1708727"/>
                <a:gd name="connsiteY46" fmla="*/ 138545 h 2179782"/>
                <a:gd name="connsiteX47" fmla="*/ 1588655 w 1708727"/>
                <a:gd name="connsiteY47" fmla="*/ 175491 h 2179782"/>
                <a:gd name="connsiteX48" fmla="*/ 1625600 w 1708727"/>
                <a:gd name="connsiteY48" fmla="*/ 230909 h 2179782"/>
                <a:gd name="connsiteX49" fmla="*/ 1644073 w 1708727"/>
                <a:gd name="connsiteY49" fmla="*/ 332509 h 2179782"/>
                <a:gd name="connsiteX50" fmla="*/ 1662546 w 1708727"/>
                <a:gd name="connsiteY50" fmla="*/ 775855 h 2179782"/>
                <a:gd name="connsiteX51" fmla="*/ 1671782 w 1708727"/>
                <a:gd name="connsiteY51" fmla="*/ 822036 h 2179782"/>
                <a:gd name="connsiteX52" fmla="*/ 1681018 w 1708727"/>
                <a:gd name="connsiteY52" fmla="*/ 932873 h 2179782"/>
                <a:gd name="connsiteX53" fmla="*/ 1699491 w 1708727"/>
                <a:gd name="connsiteY53" fmla="*/ 1052945 h 2179782"/>
                <a:gd name="connsiteX54" fmla="*/ 1708727 w 1708727"/>
                <a:gd name="connsiteY54" fmla="*/ 1551709 h 2179782"/>
                <a:gd name="connsiteX55" fmla="*/ 1699491 w 1708727"/>
                <a:gd name="connsiteY55" fmla="*/ 1893455 h 2179782"/>
                <a:gd name="connsiteX56" fmla="*/ 1690255 w 1708727"/>
                <a:gd name="connsiteY56" fmla="*/ 1921164 h 2179782"/>
                <a:gd name="connsiteX57" fmla="*/ 1681018 w 1708727"/>
                <a:gd name="connsiteY57" fmla="*/ 1967345 h 2179782"/>
                <a:gd name="connsiteX58" fmla="*/ 1671782 w 1708727"/>
                <a:gd name="connsiteY58" fmla="*/ 2004291 h 2179782"/>
                <a:gd name="connsiteX59" fmla="*/ 1644073 w 1708727"/>
                <a:gd name="connsiteY59" fmla="*/ 2133600 h 2179782"/>
                <a:gd name="connsiteX60" fmla="*/ 424873 w 1708727"/>
                <a:gd name="connsiteY60" fmla="*/ 2170545 h 2179782"/>
                <a:gd name="connsiteX61" fmla="*/ 212436 w 1708727"/>
                <a:gd name="connsiteY61" fmla="*/ 2161309 h 2179782"/>
                <a:gd name="connsiteX62" fmla="*/ 147782 w 1708727"/>
                <a:gd name="connsiteY62" fmla="*/ 2179782 h 2179782"/>
                <a:gd name="connsiteX0" fmla="*/ 147782 w 1717938"/>
                <a:gd name="connsiteY0" fmla="*/ 2179782 h 2179782"/>
                <a:gd name="connsiteX1" fmla="*/ 147782 w 1717938"/>
                <a:gd name="connsiteY1" fmla="*/ 2179782 h 2179782"/>
                <a:gd name="connsiteX2" fmla="*/ 110836 w 1717938"/>
                <a:gd name="connsiteY2" fmla="*/ 2105891 h 2179782"/>
                <a:gd name="connsiteX3" fmla="*/ 55418 w 1717938"/>
                <a:gd name="connsiteY3" fmla="*/ 2022764 h 2179782"/>
                <a:gd name="connsiteX4" fmla="*/ 18473 w 1717938"/>
                <a:gd name="connsiteY4" fmla="*/ 1967345 h 2179782"/>
                <a:gd name="connsiteX5" fmla="*/ 0 w 1717938"/>
                <a:gd name="connsiteY5" fmla="*/ 1939636 h 2179782"/>
                <a:gd name="connsiteX6" fmla="*/ 27709 w 1717938"/>
                <a:gd name="connsiteY6" fmla="*/ 1847273 h 2179782"/>
                <a:gd name="connsiteX7" fmla="*/ 55418 w 1717938"/>
                <a:gd name="connsiteY7" fmla="*/ 1828800 h 2179782"/>
                <a:gd name="connsiteX8" fmla="*/ 73891 w 1717938"/>
                <a:gd name="connsiteY8" fmla="*/ 1801091 h 2179782"/>
                <a:gd name="connsiteX9" fmla="*/ 101600 w 1717938"/>
                <a:gd name="connsiteY9" fmla="*/ 1791855 h 2179782"/>
                <a:gd name="connsiteX10" fmla="*/ 240146 w 1717938"/>
                <a:gd name="connsiteY10" fmla="*/ 1773382 h 2179782"/>
                <a:gd name="connsiteX11" fmla="*/ 471055 w 1717938"/>
                <a:gd name="connsiteY11" fmla="*/ 1773382 h 2179782"/>
                <a:gd name="connsiteX12" fmla="*/ 618836 w 1717938"/>
                <a:gd name="connsiteY12" fmla="*/ 1764145 h 2179782"/>
                <a:gd name="connsiteX13" fmla="*/ 674255 w 1717938"/>
                <a:gd name="connsiteY13" fmla="*/ 1736436 h 2179782"/>
                <a:gd name="connsiteX14" fmla="*/ 692727 w 1717938"/>
                <a:gd name="connsiteY14" fmla="*/ 1681018 h 2179782"/>
                <a:gd name="connsiteX15" fmla="*/ 711200 w 1717938"/>
                <a:gd name="connsiteY15" fmla="*/ 1607127 h 2179782"/>
                <a:gd name="connsiteX16" fmla="*/ 729673 w 1717938"/>
                <a:gd name="connsiteY16" fmla="*/ 1477818 h 2179782"/>
                <a:gd name="connsiteX17" fmla="*/ 738909 w 1717938"/>
                <a:gd name="connsiteY17" fmla="*/ 1450109 h 2179782"/>
                <a:gd name="connsiteX18" fmla="*/ 766618 w 1717938"/>
                <a:gd name="connsiteY18" fmla="*/ 1320800 h 2179782"/>
                <a:gd name="connsiteX19" fmla="*/ 775855 w 1717938"/>
                <a:gd name="connsiteY19" fmla="*/ 1293091 h 2179782"/>
                <a:gd name="connsiteX20" fmla="*/ 822036 w 1717938"/>
                <a:gd name="connsiteY20" fmla="*/ 1237673 h 2179782"/>
                <a:gd name="connsiteX21" fmla="*/ 831273 w 1717938"/>
                <a:gd name="connsiteY21" fmla="*/ 1209964 h 2179782"/>
                <a:gd name="connsiteX22" fmla="*/ 803564 w 1717938"/>
                <a:gd name="connsiteY22" fmla="*/ 1080655 h 2179782"/>
                <a:gd name="connsiteX23" fmla="*/ 794327 w 1717938"/>
                <a:gd name="connsiteY23" fmla="*/ 1052945 h 2179782"/>
                <a:gd name="connsiteX24" fmla="*/ 785091 w 1717938"/>
                <a:gd name="connsiteY24" fmla="*/ 1025236 h 2179782"/>
                <a:gd name="connsiteX25" fmla="*/ 766618 w 1717938"/>
                <a:gd name="connsiteY25" fmla="*/ 997527 h 2179782"/>
                <a:gd name="connsiteX26" fmla="*/ 748146 w 1717938"/>
                <a:gd name="connsiteY26" fmla="*/ 840509 h 2179782"/>
                <a:gd name="connsiteX27" fmla="*/ 729673 w 1717938"/>
                <a:gd name="connsiteY27" fmla="*/ 692727 h 2179782"/>
                <a:gd name="connsiteX28" fmla="*/ 748146 w 1717938"/>
                <a:gd name="connsiteY28" fmla="*/ 609600 h 2179782"/>
                <a:gd name="connsiteX29" fmla="*/ 803564 w 1717938"/>
                <a:gd name="connsiteY29" fmla="*/ 554182 h 2179782"/>
                <a:gd name="connsiteX30" fmla="*/ 868218 w 1717938"/>
                <a:gd name="connsiteY30" fmla="*/ 498764 h 2179782"/>
                <a:gd name="connsiteX31" fmla="*/ 914400 w 1717938"/>
                <a:gd name="connsiteY31" fmla="*/ 452582 h 2179782"/>
                <a:gd name="connsiteX32" fmla="*/ 932873 w 1717938"/>
                <a:gd name="connsiteY32" fmla="*/ 424873 h 2179782"/>
                <a:gd name="connsiteX33" fmla="*/ 1016000 w 1717938"/>
                <a:gd name="connsiteY33" fmla="*/ 350982 h 2179782"/>
                <a:gd name="connsiteX34" fmla="*/ 1052946 w 1717938"/>
                <a:gd name="connsiteY34" fmla="*/ 295564 h 2179782"/>
                <a:gd name="connsiteX35" fmla="*/ 1062182 w 1717938"/>
                <a:gd name="connsiteY35" fmla="*/ 267855 h 2179782"/>
                <a:gd name="connsiteX36" fmla="*/ 1117600 w 1717938"/>
                <a:gd name="connsiteY36" fmla="*/ 230909 h 2179782"/>
                <a:gd name="connsiteX37" fmla="*/ 1154546 w 1717938"/>
                <a:gd name="connsiteY37" fmla="*/ 175491 h 2179782"/>
                <a:gd name="connsiteX38" fmla="*/ 1173018 w 1717938"/>
                <a:gd name="connsiteY38" fmla="*/ 147782 h 2179782"/>
                <a:gd name="connsiteX39" fmla="*/ 1228436 w 1717938"/>
                <a:gd name="connsiteY39" fmla="*/ 92364 h 2179782"/>
                <a:gd name="connsiteX40" fmla="*/ 1265382 w 1717938"/>
                <a:gd name="connsiteY40" fmla="*/ 36945 h 2179782"/>
                <a:gd name="connsiteX41" fmla="*/ 1320800 w 1717938"/>
                <a:gd name="connsiteY41" fmla="*/ 0 h 2179782"/>
                <a:gd name="connsiteX42" fmla="*/ 1413164 w 1717938"/>
                <a:gd name="connsiteY42" fmla="*/ 9236 h 2179782"/>
                <a:gd name="connsiteX43" fmla="*/ 1440873 w 1717938"/>
                <a:gd name="connsiteY43" fmla="*/ 36945 h 2179782"/>
                <a:gd name="connsiteX44" fmla="*/ 1468582 w 1717938"/>
                <a:gd name="connsiteY44" fmla="*/ 55418 h 2179782"/>
                <a:gd name="connsiteX45" fmla="*/ 1542473 w 1717938"/>
                <a:gd name="connsiteY45" fmla="*/ 120073 h 2179782"/>
                <a:gd name="connsiteX46" fmla="*/ 1570182 w 1717938"/>
                <a:gd name="connsiteY46" fmla="*/ 138545 h 2179782"/>
                <a:gd name="connsiteX47" fmla="*/ 1588655 w 1717938"/>
                <a:gd name="connsiteY47" fmla="*/ 175491 h 2179782"/>
                <a:gd name="connsiteX48" fmla="*/ 1625600 w 1717938"/>
                <a:gd name="connsiteY48" fmla="*/ 230909 h 2179782"/>
                <a:gd name="connsiteX49" fmla="*/ 1644073 w 1717938"/>
                <a:gd name="connsiteY49" fmla="*/ 332509 h 2179782"/>
                <a:gd name="connsiteX50" fmla="*/ 1662546 w 1717938"/>
                <a:gd name="connsiteY50" fmla="*/ 775855 h 2179782"/>
                <a:gd name="connsiteX51" fmla="*/ 1671782 w 1717938"/>
                <a:gd name="connsiteY51" fmla="*/ 822036 h 2179782"/>
                <a:gd name="connsiteX52" fmla="*/ 1681018 w 1717938"/>
                <a:gd name="connsiteY52" fmla="*/ 932873 h 2179782"/>
                <a:gd name="connsiteX53" fmla="*/ 1561714 w 1717938"/>
                <a:gd name="connsiteY53" fmla="*/ 1150199 h 2179782"/>
                <a:gd name="connsiteX54" fmla="*/ 1708727 w 1717938"/>
                <a:gd name="connsiteY54" fmla="*/ 1551709 h 2179782"/>
                <a:gd name="connsiteX55" fmla="*/ 1699491 w 1717938"/>
                <a:gd name="connsiteY55" fmla="*/ 1893455 h 2179782"/>
                <a:gd name="connsiteX56" fmla="*/ 1690255 w 1717938"/>
                <a:gd name="connsiteY56" fmla="*/ 1921164 h 2179782"/>
                <a:gd name="connsiteX57" fmla="*/ 1681018 w 1717938"/>
                <a:gd name="connsiteY57" fmla="*/ 1967345 h 2179782"/>
                <a:gd name="connsiteX58" fmla="*/ 1671782 w 1717938"/>
                <a:gd name="connsiteY58" fmla="*/ 2004291 h 2179782"/>
                <a:gd name="connsiteX59" fmla="*/ 1644073 w 1717938"/>
                <a:gd name="connsiteY59" fmla="*/ 2133600 h 2179782"/>
                <a:gd name="connsiteX60" fmla="*/ 424873 w 1717938"/>
                <a:gd name="connsiteY60" fmla="*/ 2170545 h 2179782"/>
                <a:gd name="connsiteX61" fmla="*/ 212436 w 1717938"/>
                <a:gd name="connsiteY61" fmla="*/ 2161309 h 2179782"/>
                <a:gd name="connsiteX62" fmla="*/ 147782 w 1717938"/>
                <a:gd name="connsiteY62" fmla="*/ 2179782 h 2179782"/>
                <a:gd name="connsiteX0" fmla="*/ 147782 w 1707459"/>
                <a:gd name="connsiteY0" fmla="*/ 2179782 h 2179782"/>
                <a:gd name="connsiteX1" fmla="*/ 147782 w 1707459"/>
                <a:gd name="connsiteY1" fmla="*/ 2179782 h 2179782"/>
                <a:gd name="connsiteX2" fmla="*/ 110836 w 1707459"/>
                <a:gd name="connsiteY2" fmla="*/ 2105891 h 2179782"/>
                <a:gd name="connsiteX3" fmla="*/ 55418 w 1707459"/>
                <a:gd name="connsiteY3" fmla="*/ 2022764 h 2179782"/>
                <a:gd name="connsiteX4" fmla="*/ 18473 w 1707459"/>
                <a:gd name="connsiteY4" fmla="*/ 1967345 h 2179782"/>
                <a:gd name="connsiteX5" fmla="*/ 0 w 1707459"/>
                <a:gd name="connsiteY5" fmla="*/ 1939636 h 2179782"/>
                <a:gd name="connsiteX6" fmla="*/ 27709 w 1707459"/>
                <a:gd name="connsiteY6" fmla="*/ 1847273 h 2179782"/>
                <a:gd name="connsiteX7" fmla="*/ 55418 w 1707459"/>
                <a:gd name="connsiteY7" fmla="*/ 1828800 h 2179782"/>
                <a:gd name="connsiteX8" fmla="*/ 73891 w 1707459"/>
                <a:gd name="connsiteY8" fmla="*/ 1801091 h 2179782"/>
                <a:gd name="connsiteX9" fmla="*/ 101600 w 1707459"/>
                <a:gd name="connsiteY9" fmla="*/ 1791855 h 2179782"/>
                <a:gd name="connsiteX10" fmla="*/ 240146 w 1707459"/>
                <a:gd name="connsiteY10" fmla="*/ 1773382 h 2179782"/>
                <a:gd name="connsiteX11" fmla="*/ 471055 w 1707459"/>
                <a:gd name="connsiteY11" fmla="*/ 1773382 h 2179782"/>
                <a:gd name="connsiteX12" fmla="*/ 618836 w 1707459"/>
                <a:gd name="connsiteY12" fmla="*/ 1764145 h 2179782"/>
                <a:gd name="connsiteX13" fmla="*/ 674255 w 1707459"/>
                <a:gd name="connsiteY13" fmla="*/ 1736436 h 2179782"/>
                <a:gd name="connsiteX14" fmla="*/ 692727 w 1707459"/>
                <a:gd name="connsiteY14" fmla="*/ 1681018 h 2179782"/>
                <a:gd name="connsiteX15" fmla="*/ 711200 w 1707459"/>
                <a:gd name="connsiteY15" fmla="*/ 1607127 h 2179782"/>
                <a:gd name="connsiteX16" fmla="*/ 729673 w 1707459"/>
                <a:gd name="connsiteY16" fmla="*/ 1477818 h 2179782"/>
                <a:gd name="connsiteX17" fmla="*/ 738909 w 1707459"/>
                <a:gd name="connsiteY17" fmla="*/ 1450109 h 2179782"/>
                <a:gd name="connsiteX18" fmla="*/ 766618 w 1707459"/>
                <a:gd name="connsiteY18" fmla="*/ 1320800 h 2179782"/>
                <a:gd name="connsiteX19" fmla="*/ 775855 w 1707459"/>
                <a:gd name="connsiteY19" fmla="*/ 1293091 h 2179782"/>
                <a:gd name="connsiteX20" fmla="*/ 822036 w 1707459"/>
                <a:gd name="connsiteY20" fmla="*/ 1237673 h 2179782"/>
                <a:gd name="connsiteX21" fmla="*/ 831273 w 1707459"/>
                <a:gd name="connsiteY21" fmla="*/ 1209964 h 2179782"/>
                <a:gd name="connsiteX22" fmla="*/ 803564 w 1707459"/>
                <a:gd name="connsiteY22" fmla="*/ 1080655 h 2179782"/>
                <a:gd name="connsiteX23" fmla="*/ 794327 w 1707459"/>
                <a:gd name="connsiteY23" fmla="*/ 1052945 h 2179782"/>
                <a:gd name="connsiteX24" fmla="*/ 785091 w 1707459"/>
                <a:gd name="connsiteY24" fmla="*/ 1025236 h 2179782"/>
                <a:gd name="connsiteX25" fmla="*/ 766618 w 1707459"/>
                <a:gd name="connsiteY25" fmla="*/ 997527 h 2179782"/>
                <a:gd name="connsiteX26" fmla="*/ 748146 w 1707459"/>
                <a:gd name="connsiteY26" fmla="*/ 840509 h 2179782"/>
                <a:gd name="connsiteX27" fmla="*/ 729673 w 1707459"/>
                <a:gd name="connsiteY27" fmla="*/ 692727 h 2179782"/>
                <a:gd name="connsiteX28" fmla="*/ 748146 w 1707459"/>
                <a:gd name="connsiteY28" fmla="*/ 609600 h 2179782"/>
                <a:gd name="connsiteX29" fmla="*/ 803564 w 1707459"/>
                <a:gd name="connsiteY29" fmla="*/ 554182 h 2179782"/>
                <a:gd name="connsiteX30" fmla="*/ 868218 w 1707459"/>
                <a:gd name="connsiteY30" fmla="*/ 498764 h 2179782"/>
                <a:gd name="connsiteX31" fmla="*/ 914400 w 1707459"/>
                <a:gd name="connsiteY31" fmla="*/ 452582 h 2179782"/>
                <a:gd name="connsiteX32" fmla="*/ 932873 w 1707459"/>
                <a:gd name="connsiteY32" fmla="*/ 424873 h 2179782"/>
                <a:gd name="connsiteX33" fmla="*/ 1016000 w 1707459"/>
                <a:gd name="connsiteY33" fmla="*/ 350982 h 2179782"/>
                <a:gd name="connsiteX34" fmla="*/ 1052946 w 1707459"/>
                <a:gd name="connsiteY34" fmla="*/ 295564 h 2179782"/>
                <a:gd name="connsiteX35" fmla="*/ 1062182 w 1707459"/>
                <a:gd name="connsiteY35" fmla="*/ 267855 h 2179782"/>
                <a:gd name="connsiteX36" fmla="*/ 1117600 w 1707459"/>
                <a:gd name="connsiteY36" fmla="*/ 230909 h 2179782"/>
                <a:gd name="connsiteX37" fmla="*/ 1154546 w 1707459"/>
                <a:gd name="connsiteY37" fmla="*/ 175491 h 2179782"/>
                <a:gd name="connsiteX38" fmla="*/ 1173018 w 1707459"/>
                <a:gd name="connsiteY38" fmla="*/ 147782 h 2179782"/>
                <a:gd name="connsiteX39" fmla="*/ 1228436 w 1707459"/>
                <a:gd name="connsiteY39" fmla="*/ 92364 h 2179782"/>
                <a:gd name="connsiteX40" fmla="*/ 1265382 w 1707459"/>
                <a:gd name="connsiteY40" fmla="*/ 36945 h 2179782"/>
                <a:gd name="connsiteX41" fmla="*/ 1320800 w 1707459"/>
                <a:gd name="connsiteY41" fmla="*/ 0 h 2179782"/>
                <a:gd name="connsiteX42" fmla="*/ 1413164 w 1707459"/>
                <a:gd name="connsiteY42" fmla="*/ 9236 h 2179782"/>
                <a:gd name="connsiteX43" fmla="*/ 1440873 w 1707459"/>
                <a:gd name="connsiteY43" fmla="*/ 36945 h 2179782"/>
                <a:gd name="connsiteX44" fmla="*/ 1468582 w 1707459"/>
                <a:gd name="connsiteY44" fmla="*/ 55418 h 2179782"/>
                <a:gd name="connsiteX45" fmla="*/ 1542473 w 1707459"/>
                <a:gd name="connsiteY45" fmla="*/ 120073 h 2179782"/>
                <a:gd name="connsiteX46" fmla="*/ 1570182 w 1707459"/>
                <a:gd name="connsiteY46" fmla="*/ 138545 h 2179782"/>
                <a:gd name="connsiteX47" fmla="*/ 1588655 w 1707459"/>
                <a:gd name="connsiteY47" fmla="*/ 175491 h 2179782"/>
                <a:gd name="connsiteX48" fmla="*/ 1625600 w 1707459"/>
                <a:gd name="connsiteY48" fmla="*/ 230909 h 2179782"/>
                <a:gd name="connsiteX49" fmla="*/ 1644073 w 1707459"/>
                <a:gd name="connsiteY49" fmla="*/ 332509 h 2179782"/>
                <a:gd name="connsiteX50" fmla="*/ 1662546 w 1707459"/>
                <a:gd name="connsiteY50" fmla="*/ 775855 h 2179782"/>
                <a:gd name="connsiteX51" fmla="*/ 1671782 w 1707459"/>
                <a:gd name="connsiteY51" fmla="*/ 822036 h 2179782"/>
                <a:gd name="connsiteX52" fmla="*/ 1681018 w 1707459"/>
                <a:gd name="connsiteY52" fmla="*/ 932873 h 2179782"/>
                <a:gd name="connsiteX53" fmla="*/ 1561714 w 1707459"/>
                <a:gd name="connsiteY53" fmla="*/ 1150199 h 2179782"/>
                <a:gd name="connsiteX54" fmla="*/ 1699491 w 1707459"/>
                <a:gd name="connsiteY54" fmla="*/ 1893455 h 2179782"/>
                <a:gd name="connsiteX55" fmla="*/ 1690255 w 1707459"/>
                <a:gd name="connsiteY55" fmla="*/ 1921164 h 2179782"/>
                <a:gd name="connsiteX56" fmla="*/ 1681018 w 1707459"/>
                <a:gd name="connsiteY56" fmla="*/ 1967345 h 2179782"/>
                <a:gd name="connsiteX57" fmla="*/ 1671782 w 1707459"/>
                <a:gd name="connsiteY57" fmla="*/ 2004291 h 2179782"/>
                <a:gd name="connsiteX58" fmla="*/ 1644073 w 1707459"/>
                <a:gd name="connsiteY58" fmla="*/ 2133600 h 2179782"/>
                <a:gd name="connsiteX59" fmla="*/ 424873 w 1707459"/>
                <a:gd name="connsiteY59" fmla="*/ 2170545 h 2179782"/>
                <a:gd name="connsiteX60" fmla="*/ 212436 w 1707459"/>
                <a:gd name="connsiteY60" fmla="*/ 2161309 h 2179782"/>
                <a:gd name="connsiteX61" fmla="*/ 147782 w 1707459"/>
                <a:gd name="connsiteY61" fmla="*/ 2179782 h 2179782"/>
                <a:gd name="connsiteX0" fmla="*/ 147782 w 1697726"/>
                <a:gd name="connsiteY0" fmla="*/ 2179782 h 2179782"/>
                <a:gd name="connsiteX1" fmla="*/ 147782 w 1697726"/>
                <a:gd name="connsiteY1" fmla="*/ 2179782 h 2179782"/>
                <a:gd name="connsiteX2" fmla="*/ 110836 w 1697726"/>
                <a:gd name="connsiteY2" fmla="*/ 2105891 h 2179782"/>
                <a:gd name="connsiteX3" fmla="*/ 55418 w 1697726"/>
                <a:gd name="connsiteY3" fmla="*/ 2022764 h 2179782"/>
                <a:gd name="connsiteX4" fmla="*/ 18473 w 1697726"/>
                <a:gd name="connsiteY4" fmla="*/ 1967345 h 2179782"/>
                <a:gd name="connsiteX5" fmla="*/ 0 w 1697726"/>
                <a:gd name="connsiteY5" fmla="*/ 1939636 h 2179782"/>
                <a:gd name="connsiteX6" fmla="*/ 27709 w 1697726"/>
                <a:gd name="connsiteY6" fmla="*/ 1847273 h 2179782"/>
                <a:gd name="connsiteX7" fmla="*/ 55418 w 1697726"/>
                <a:gd name="connsiteY7" fmla="*/ 1828800 h 2179782"/>
                <a:gd name="connsiteX8" fmla="*/ 73891 w 1697726"/>
                <a:gd name="connsiteY8" fmla="*/ 1801091 h 2179782"/>
                <a:gd name="connsiteX9" fmla="*/ 101600 w 1697726"/>
                <a:gd name="connsiteY9" fmla="*/ 1791855 h 2179782"/>
                <a:gd name="connsiteX10" fmla="*/ 240146 w 1697726"/>
                <a:gd name="connsiteY10" fmla="*/ 1773382 h 2179782"/>
                <a:gd name="connsiteX11" fmla="*/ 471055 w 1697726"/>
                <a:gd name="connsiteY11" fmla="*/ 1773382 h 2179782"/>
                <a:gd name="connsiteX12" fmla="*/ 618836 w 1697726"/>
                <a:gd name="connsiteY12" fmla="*/ 1764145 h 2179782"/>
                <a:gd name="connsiteX13" fmla="*/ 674255 w 1697726"/>
                <a:gd name="connsiteY13" fmla="*/ 1736436 h 2179782"/>
                <a:gd name="connsiteX14" fmla="*/ 692727 w 1697726"/>
                <a:gd name="connsiteY14" fmla="*/ 1681018 h 2179782"/>
                <a:gd name="connsiteX15" fmla="*/ 711200 w 1697726"/>
                <a:gd name="connsiteY15" fmla="*/ 1607127 h 2179782"/>
                <a:gd name="connsiteX16" fmla="*/ 729673 w 1697726"/>
                <a:gd name="connsiteY16" fmla="*/ 1477818 h 2179782"/>
                <a:gd name="connsiteX17" fmla="*/ 738909 w 1697726"/>
                <a:gd name="connsiteY17" fmla="*/ 1450109 h 2179782"/>
                <a:gd name="connsiteX18" fmla="*/ 766618 w 1697726"/>
                <a:gd name="connsiteY18" fmla="*/ 1320800 h 2179782"/>
                <a:gd name="connsiteX19" fmla="*/ 775855 w 1697726"/>
                <a:gd name="connsiteY19" fmla="*/ 1293091 h 2179782"/>
                <a:gd name="connsiteX20" fmla="*/ 822036 w 1697726"/>
                <a:gd name="connsiteY20" fmla="*/ 1237673 h 2179782"/>
                <a:gd name="connsiteX21" fmla="*/ 831273 w 1697726"/>
                <a:gd name="connsiteY21" fmla="*/ 1209964 h 2179782"/>
                <a:gd name="connsiteX22" fmla="*/ 803564 w 1697726"/>
                <a:gd name="connsiteY22" fmla="*/ 1080655 h 2179782"/>
                <a:gd name="connsiteX23" fmla="*/ 794327 w 1697726"/>
                <a:gd name="connsiteY23" fmla="*/ 1052945 h 2179782"/>
                <a:gd name="connsiteX24" fmla="*/ 785091 w 1697726"/>
                <a:gd name="connsiteY24" fmla="*/ 1025236 h 2179782"/>
                <a:gd name="connsiteX25" fmla="*/ 766618 w 1697726"/>
                <a:gd name="connsiteY25" fmla="*/ 997527 h 2179782"/>
                <a:gd name="connsiteX26" fmla="*/ 748146 w 1697726"/>
                <a:gd name="connsiteY26" fmla="*/ 840509 h 2179782"/>
                <a:gd name="connsiteX27" fmla="*/ 729673 w 1697726"/>
                <a:gd name="connsiteY27" fmla="*/ 692727 h 2179782"/>
                <a:gd name="connsiteX28" fmla="*/ 748146 w 1697726"/>
                <a:gd name="connsiteY28" fmla="*/ 609600 h 2179782"/>
                <a:gd name="connsiteX29" fmla="*/ 803564 w 1697726"/>
                <a:gd name="connsiteY29" fmla="*/ 554182 h 2179782"/>
                <a:gd name="connsiteX30" fmla="*/ 868218 w 1697726"/>
                <a:gd name="connsiteY30" fmla="*/ 498764 h 2179782"/>
                <a:gd name="connsiteX31" fmla="*/ 914400 w 1697726"/>
                <a:gd name="connsiteY31" fmla="*/ 452582 h 2179782"/>
                <a:gd name="connsiteX32" fmla="*/ 932873 w 1697726"/>
                <a:gd name="connsiteY32" fmla="*/ 424873 h 2179782"/>
                <a:gd name="connsiteX33" fmla="*/ 1016000 w 1697726"/>
                <a:gd name="connsiteY33" fmla="*/ 350982 h 2179782"/>
                <a:gd name="connsiteX34" fmla="*/ 1052946 w 1697726"/>
                <a:gd name="connsiteY34" fmla="*/ 295564 h 2179782"/>
                <a:gd name="connsiteX35" fmla="*/ 1062182 w 1697726"/>
                <a:gd name="connsiteY35" fmla="*/ 267855 h 2179782"/>
                <a:gd name="connsiteX36" fmla="*/ 1117600 w 1697726"/>
                <a:gd name="connsiteY36" fmla="*/ 230909 h 2179782"/>
                <a:gd name="connsiteX37" fmla="*/ 1154546 w 1697726"/>
                <a:gd name="connsiteY37" fmla="*/ 175491 h 2179782"/>
                <a:gd name="connsiteX38" fmla="*/ 1173018 w 1697726"/>
                <a:gd name="connsiteY38" fmla="*/ 147782 h 2179782"/>
                <a:gd name="connsiteX39" fmla="*/ 1228436 w 1697726"/>
                <a:gd name="connsiteY39" fmla="*/ 92364 h 2179782"/>
                <a:gd name="connsiteX40" fmla="*/ 1265382 w 1697726"/>
                <a:gd name="connsiteY40" fmla="*/ 36945 h 2179782"/>
                <a:gd name="connsiteX41" fmla="*/ 1320800 w 1697726"/>
                <a:gd name="connsiteY41" fmla="*/ 0 h 2179782"/>
                <a:gd name="connsiteX42" fmla="*/ 1413164 w 1697726"/>
                <a:gd name="connsiteY42" fmla="*/ 9236 h 2179782"/>
                <a:gd name="connsiteX43" fmla="*/ 1440873 w 1697726"/>
                <a:gd name="connsiteY43" fmla="*/ 36945 h 2179782"/>
                <a:gd name="connsiteX44" fmla="*/ 1468582 w 1697726"/>
                <a:gd name="connsiteY44" fmla="*/ 55418 h 2179782"/>
                <a:gd name="connsiteX45" fmla="*/ 1542473 w 1697726"/>
                <a:gd name="connsiteY45" fmla="*/ 120073 h 2179782"/>
                <a:gd name="connsiteX46" fmla="*/ 1570182 w 1697726"/>
                <a:gd name="connsiteY46" fmla="*/ 138545 h 2179782"/>
                <a:gd name="connsiteX47" fmla="*/ 1588655 w 1697726"/>
                <a:gd name="connsiteY47" fmla="*/ 175491 h 2179782"/>
                <a:gd name="connsiteX48" fmla="*/ 1625600 w 1697726"/>
                <a:gd name="connsiteY48" fmla="*/ 230909 h 2179782"/>
                <a:gd name="connsiteX49" fmla="*/ 1644073 w 1697726"/>
                <a:gd name="connsiteY49" fmla="*/ 332509 h 2179782"/>
                <a:gd name="connsiteX50" fmla="*/ 1662546 w 1697726"/>
                <a:gd name="connsiteY50" fmla="*/ 775855 h 2179782"/>
                <a:gd name="connsiteX51" fmla="*/ 1671782 w 1697726"/>
                <a:gd name="connsiteY51" fmla="*/ 822036 h 2179782"/>
                <a:gd name="connsiteX52" fmla="*/ 1681018 w 1697726"/>
                <a:gd name="connsiteY52" fmla="*/ 932873 h 2179782"/>
                <a:gd name="connsiteX53" fmla="*/ 1561714 w 1697726"/>
                <a:gd name="connsiteY53" fmla="*/ 1150199 h 2179782"/>
                <a:gd name="connsiteX54" fmla="*/ 1690255 w 1697726"/>
                <a:gd name="connsiteY54" fmla="*/ 1921164 h 2179782"/>
                <a:gd name="connsiteX55" fmla="*/ 1681018 w 1697726"/>
                <a:gd name="connsiteY55" fmla="*/ 1967345 h 2179782"/>
                <a:gd name="connsiteX56" fmla="*/ 1671782 w 1697726"/>
                <a:gd name="connsiteY56" fmla="*/ 2004291 h 2179782"/>
                <a:gd name="connsiteX57" fmla="*/ 1644073 w 1697726"/>
                <a:gd name="connsiteY57" fmla="*/ 2133600 h 2179782"/>
                <a:gd name="connsiteX58" fmla="*/ 424873 w 1697726"/>
                <a:gd name="connsiteY58" fmla="*/ 2170545 h 2179782"/>
                <a:gd name="connsiteX59" fmla="*/ 212436 w 1697726"/>
                <a:gd name="connsiteY59" fmla="*/ 2161309 h 2179782"/>
                <a:gd name="connsiteX60" fmla="*/ 147782 w 1697726"/>
                <a:gd name="connsiteY60" fmla="*/ 2179782 h 2179782"/>
                <a:gd name="connsiteX0" fmla="*/ 147782 w 1687772"/>
                <a:gd name="connsiteY0" fmla="*/ 2179782 h 2179782"/>
                <a:gd name="connsiteX1" fmla="*/ 147782 w 1687772"/>
                <a:gd name="connsiteY1" fmla="*/ 2179782 h 2179782"/>
                <a:gd name="connsiteX2" fmla="*/ 110836 w 1687772"/>
                <a:gd name="connsiteY2" fmla="*/ 2105891 h 2179782"/>
                <a:gd name="connsiteX3" fmla="*/ 55418 w 1687772"/>
                <a:gd name="connsiteY3" fmla="*/ 2022764 h 2179782"/>
                <a:gd name="connsiteX4" fmla="*/ 18473 w 1687772"/>
                <a:gd name="connsiteY4" fmla="*/ 1967345 h 2179782"/>
                <a:gd name="connsiteX5" fmla="*/ 0 w 1687772"/>
                <a:gd name="connsiteY5" fmla="*/ 1939636 h 2179782"/>
                <a:gd name="connsiteX6" fmla="*/ 27709 w 1687772"/>
                <a:gd name="connsiteY6" fmla="*/ 1847273 h 2179782"/>
                <a:gd name="connsiteX7" fmla="*/ 55418 w 1687772"/>
                <a:gd name="connsiteY7" fmla="*/ 1828800 h 2179782"/>
                <a:gd name="connsiteX8" fmla="*/ 73891 w 1687772"/>
                <a:gd name="connsiteY8" fmla="*/ 1801091 h 2179782"/>
                <a:gd name="connsiteX9" fmla="*/ 101600 w 1687772"/>
                <a:gd name="connsiteY9" fmla="*/ 1791855 h 2179782"/>
                <a:gd name="connsiteX10" fmla="*/ 240146 w 1687772"/>
                <a:gd name="connsiteY10" fmla="*/ 1773382 h 2179782"/>
                <a:gd name="connsiteX11" fmla="*/ 471055 w 1687772"/>
                <a:gd name="connsiteY11" fmla="*/ 1773382 h 2179782"/>
                <a:gd name="connsiteX12" fmla="*/ 618836 w 1687772"/>
                <a:gd name="connsiteY12" fmla="*/ 1764145 h 2179782"/>
                <a:gd name="connsiteX13" fmla="*/ 674255 w 1687772"/>
                <a:gd name="connsiteY13" fmla="*/ 1736436 h 2179782"/>
                <a:gd name="connsiteX14" fmla="*/ 692727 w 1687772"/>
                <a:gd name="connsiteY14" fmla="*/ 1681018 h 2179782"/>
                <a:gd name="connsiteX15" fmla="*/ 711200 w 1687772"/>
                <a:gd name="connsiteY15" fmla="*/ 1607127 h 2179782"/>
                <a:gd name="connsiteX16" fmla="*/ 729673 w 1687772"/>
                <a:gd name="connsiteY16" fmla="*/ 1477818 h 2179782"/>
                <a:gd name="connsiteX17" fmla="*/ 738909 w 1687772"/>
                <a:gd name="connsiteY17" fmla="*/ 1450109 h 2179782"/>
                <a:gd name="connsiteX18" fmla="*/ 766618 w 1687772"/>
                <a:gd name="connsiteY18" fmla="*/ 1320800 h 2179782"/>
                <a:gd name="connsiteX19" fmla="*/ 775855 w 1687772"/>
                <a:gd name="connsiteY19" fmla="*/ 1293091 h 2179782"/>
                <a:gd name="connsiteX20" fmla="*/ 822036 w 1687772"/>
                <a:gd name="connsiteY20" fmla="*/ 1237673 h 2179782"/>
                <a:gd name="connsiteX21" fmla="*/ 831273 w 1687772"/>
                <a:gd name="connsiteY21" fmla="*/ 1209964 h 2179782"/>
                <a:gd name="connsiteX22" fmla="*/ 803564 w 1687772"/>
                <a:gd name="connsiteY22" fmla="*/ 1080655 h 2179782"/>
                <a:gd name="connsiteX23" fmla="*/ 794327 w 1687772"/>
                <a:gd name="connsiteY23" fmla="*/ 1052945 h 2179782"/>
                <a:gd name="connsiteX24" fmla="*/ 785091 w 1687772"/>
                <a:gd name="connsiteY24" fmla="*/ 1025236 h 2179782"/>
                <a:gd name="connsiteX25" fmla="*/ 766618 w 1687772"/>
                <a:gd name="connsiteY25" fmla="*/ 997527 h 2179782"/>
                <a:gd name="connsiteX26" fmla="*/ 748146 w 1687772"/>
                <a:gd name="connsiteY26" fmla="*/ 840509 h 2179782"/>
                <a:gd name="connsiteX27" fmla="*/ 729673 w 1687772"/>
                <a:gd name="connsiteY27" fmla="*/ 692727 h 2179782"/>
                <a:gd name="connsiteX28" fmla="*/ 748146 w 1687772"/>
                <a:gd name="connsiteY28" fmla="*/ 609600 h 2179782"/>
                <a:gd name="connsiteX29" fmla="*/ 803564 w 1687772"/>
                <a:gd name="connsiteY29" fmla="*/ 554182 h 2179782"/>
                <a:gd name="connsiteX30" fmla="*/ 868218 w 1687772"/>
                <a:gd name="connsiteY30" fmla="*/ 498764 h 2179782"/>
                <a:gd name="connsiteX31" fmla="*/ 914400 w 1687772"/>
                <a:gd name="connsiteY31" fmla="*/ 452582 h 2179782"/>
                <a:gd name="connsiteX32" fmla="*/ 932873 w 1687772"/>
                <a:gd name="connsiteY32" fmla="*/ 424873 h 2179782"/>
                <a:gd name="connsiteX33" fmla="*/ 1016000 w 1687772"/>
                <a:gd name="connsiteY33" fmla="*/ 350982 h 2179782"/>
                <a:gd name="connsiteX34" fmla="*/ 1052946 w 1687772"/>
                <a:gd name="connsiteY34" fmla="*/ 295564 h 2179782"/>
                <a:gd name="connsiteX35" fmla="*/ 1062182 w 1687772"/>
                <a:gd name="connsiteY35" fmla="*/ 267855 h 2179782"/>
                <a:gd name="connsiteX36" fmla="*/ 1117600 w 1687772"/>
                <a:gd name="connsiteY36" fmla="*/ 230909 h 2179782"/>
                <a:gd name="connsiteX37" fmla="*/ 1154546 w 1687772"/>
                <a:gd name="connsiteY37" fmla="*/ 175491 h 2179782"/>
                <a:gd name="connsiteX38" fmla="*/ 1173018 w 1687772"/>
                <a:gd name="connsiteY38" fmla="*/ 147782 h 2179782"/>
                <a:gd name="connsiteX39" fmla="*/ 1228436 w 1687772"/>
                <a:gd name="connsiteY39" fmla="*/ 92364 h 2179782"/>
                <a:gd name="connsiteX40" fmla="*/ 1265382 w 1687772"/>
                <a:gd name="connsiteY40" fmla="*/ 36945 h 2179782"/>
                <a:gd name="connsiteX41" fmla="*/ 1320800 w 1687772"/>
                <a:gd name="connsiteY41" fmla="*/ 0 h 2179782"/>
                <a:gd name="connsiteX42" fmla="*/ 1413164 w 1687772"/>
                <a:gd name="connsiteY42" fmla="*/ 9236 h 2179782"/>
                <a:gd name="connsiteX43" fmla="*/ 1440873 w 1687772"/>
                <a:gd name="connsiteY43" fmla="*/ 36945 h 2179782"/>
                <a:gd name="connsiteX44" fmla="*/ 1468582 w 1687772"/>
                <a:gd name="connsiteY44" fmla="*/ 55418 h 2179782"/>
                <a:gd name="connsiteX45" fmla="*/ 1542473 w 1687772"/>
                <a:gd name="connsiteY45" fmla="*/ 120073 h 2179782"/>
                <a:gd name="connsiteX46" fmla="*/ 1570182 w 1687772"/>
                <a:gd name="connsiteY46" fmla="*/ 138545 h 2179782"/>
                <a:gd name="connsiteX47" fmla="*/ 1588655 w 1687772"/>
                <a:gd name="connsiteY47" fmla="*/ 175491 h 2179782"/>
                <a:gd name="connsiteX48" fmla="*/ 1625600 w 1687772"/>
                <a:gd name="connsiteY48" fmla="*/ 230909 h 2179782"/>
                <a:gd name="connsiteX49" fmla="*/ 1644073 w 1687772"/>
                <a:gd name="connsiteY49" fmla="*/ 332509 h 2179782"/>
                <a:gd name="connsiteX50" fmla="*/ 1662546 w 1687772"/>
                <a:gd name="connsiteY50" fmla="*/ 775855 h 2179782"/>
                <a:gd name="connsiteX51" fmla="*/ 1671782 w 1687772"/>
                <a:gd name="connsiteY51" fmla="*/ 822036 h 2179782"/>
                <a:gd name="connsiteX52" fmla="*/ 1681018 w 1687772"/>
                <a:gd name="connsiteY52" fmla="*/ 932873 h 2179782"/>
                <a:gd name="connsiteX53" fmla="*/ 1561714 w 1687772"/>
                <a:gd name="connsiteY53" fmla="*/ 1150199 h 2179782"/>
                <a:gd name="connsiteX54" fmla="*/ 1681018 w 1687772"/>
                <a:gd name="connsiteY54" fmla="*/ 1967345 h 2179782"/>
                <a:gd name="connsiteX55" fmla="*/ 1671782 w 1687772"/>
                <a:gd name="connsiteY55" fmla="*/ 2004291 h 2179782"/>
                <a:gd name="connsiteX56" fmla="*/ 1644073 w 1687772"/>
                <a:gd name="connsiteY56" fmla="*/ 2133600 h 2179782"/>
                <a:gd name="connsiteX57" fmla="*/ 424873 w 1687772"/>
                <a:gd name="connsiteY57" fmla="*/ 2170545 h 2179782"/>
                <a:gd name="connsiteX58" fmla="*/ 212436 w 1687772"/>
                <a:gd name="connsiteY58" fmla="*/ 2161309 h 2179782"/>
                <a:gd name="connsiteX59" fmla="*/ 147782 w 1687772"/>
                <a:gd name="connsiteY59" fmla="*/ 2179782 h 2179782"/>
                <a:gd name="connsiteX0" fmla="*/ 147782 w 1687772"/>
                <a:gd name="connsiteY0" fmla="*/ 2179782 h 2179782"/>
                <a:gd name="connsiteX1" fmla="*/ 147782 w 1687772"/>
                <a:gd name="connsiteY1" fmla="*/ 2179782 h 2179782"/>
                <a:gd name="connsiteX2" fmla="*/ 110836 w 1687772"/>
                <a:gd name="connsiteY2" fmla="*/ 2105891 h 2179782"/>
                <a:gd name="connsiteX3" fmla="*/ 55418 w 1687772"/>
                <a:gd name="connsiteY3" fmla="*/ 2022764 h 2179782"/>
                <a:gd name="connsiteX4" fmla="*/ 18473 w 1687772"/>
                <a:gd name="connsiteY4" fmla="*/ 1967345 h 2179782"/>
                <a:gd name="connsiteX5" fmla="*/ 0 w 1687772"/>
                <a:gd name="connsiteY5" fmla="*/ 1939636 h 2179782"/>
                <a:gd name="connsiteX6" fmla="*/ 27709 w 1687772"/>
                <a:gd name="connsiteY6" fmla="*/ 1847273 h 2179782"/>
                <a:gd name="connsiteX7" fmla="*/ 55418 w 1687772"/>
                <a:gd name="connsiteY7" fmla="*/ 1828800 h 2179782"/>
                <a:gd name="connsiteX8" fmla="*/ 73891 w 1687772"/>
                <a:gd name="connsiteY8" fmla="*/ 1801091 h 2179782"/>
                <a:gd name="connsiteX9" fmla="*/ 101600 w 1687772"/>
                <a:gd name="connsiteY9" fmla="*/ 1791855 h 2179782"/>
                <a:gd name="connsiteX10" fmla="*/ 240146 w 1687772"/>
                <a:gd name="connsiteY10" fmla="*/ 1773382 h 2179782"/>
                <a:gd name="connsiteX11" fmla="*/ 471055 w 1687772"/>
                <a:gd name="connsiteY11" fmla="*/ 1773382 h 2179782"/>
                <a:gd name="connsiteX12" fmla="*/ 618836 w 1687772"/>
                <a:gd name="connsiteY12" fmla="*/ 1764145 h 2179782"/>
                <a:gd name="connsiteX13" fmla="*/ 674255 w 1687772"/>
                <a:gd name="connsiteY13" fmla="*/ 1736436 h 2179782"/>
                <a:gd name="connsiteX14" fmla="*/ 692727 w 1687772"/>
                <a:gd name="connsiteY14" fmla="*/ 1681018 h 2179782"/>
                <a:gd name="connsiteX15" fmla="*/ 711200 w 1687772"/>
                <a:gd name="connsiteY15" fmla="*/ 1607127 h 2179782"/>
                <a:gd name="connsiteX16" fmla="*/ 729673 w 1687772"/>
                <a:gd name="connsiteY16" fmla="*/ 1477818 h 2179782"/>
                <a:gd name="connsiteX17" fmla="*/ 738909 w 1687772"/>
                <a:gd name="connsiteY17" fmla="*/ 1450109 h 2179782"/>
                <a:gd name="connsiteX18" fmla="*/ 766618 w 1687772"/>
                <a:gd name="connsiteY18" fmla="*/ 1320800 h 2179782"/>
                <a:gd name="connsiteX19" fmla="*/ 775855 w 1687772"/>
                <a:gd name="connsiteY19" fmla="*/ 1293091 h 2179782"/>
                <a:gd name="connsiteX20" fmla="*/ 822036 w 1687772"/>
                <a:gd name="connsiteY20" fmla="*/ 1237673 h 2179782"/>
                <a:gd name="connsiteX21" fmla="*/ 831273 w 1687772"/>
                <a:gd name="connsiteY21" fmla="*/ 1209964 h 2179782"/>
                <a:gd name="connsiteX22" fmla="*/ 803564 w 1687772"/>
                <a:gd name="connsiteY22" fmla="*/ 1080655 h 2179782"/>
                <a:gd name="connsiteX23" fmla="*/ 794327 w 1687772"/>
                <a:gd name="connsiteY23" fmla="*/ 1052945 h 2179782"/>
                <a:gd name="connsiteX24" fmla="*/ 785091 w 1687772"/>
                <a:gd name="connsiteY24" fmla="*/ 1025236 h 2179782"/>
                <a:gd name="connsiteX25" fmla="*/ 766618 w 1687772"/>
                <a:gd name="connsiteY25" fmla="*/ 997527 h 2179782"/>
                <a:gd name="connsiteX26" fmla="*/ 748146 w 1687772"/>
                <a:gd name="connsiteY26" fmla="*/ 840509 h 2179782"/>
                <a:gd name="connsiteX27" fmla="*/ 729673 w 1687772"/>
                <a:gd name="connsiteY27" fmla="*/ 692727 h 2179782"/>
                <a:gd name="connsiteX28" fmla="*/ 748146 w 1687772"/>
                <a:gd name="connsiteY28" fmla="*/ 609600 h 2179782"/>
                <a:gd name="connsiteX29" fmla="*/ 803564 w 1687772"/>
                <a:gd name="connsiteY29" fmla="*/ 554182 h 2179782"/>
                <a:gd name="connsiteX30" fmla="*/ 868218 w 1687772"/>
                <a:gd name="connsiteY30" fmla="*/ 498764 h 2179782"/>
                <a:gd name="connsiteX31" fmla="*/ 914400 w 1687772"/>
                <a:gd name="connsiteY31" fmla="*/ 452582 h 2179782"/>
                <a:gd name="connsiteX32" fmla="*/ 932873 w 1687772"/>
                <a:gd name="connsiteY32" fmla="*/ 424873 h 2179782"/>
                <a:gd name="connsiteX33" fmla="*/ 1016000 w 1687772"/>
                <a:gd name="connsiteY33" fmla="*/ 350982 h 2179782"/>
                <a:gd name="connsiteX34" fmla="*/ 1052946 w 1687772"/>
                <a:gd name="connsiteY34" fmla="*/ 295564 h 2179782"/>
                <a:gd name="connsiteX35" fmla="*/ 1062182 w 1687772"/>
                <a:gd name="connsiteY35" fmla="*/ 267855 h 2179782"/>
                <a:gd name="connsiteX36" fmla="*/ 1117600 w 1687772"/>
                <a:gd name="connsiteY36" fmla="*/ 230909 h 2179782"/>
                <a:gd name="connsiteX37" fmla="*/ 1154546 w 1687772"/>
                <a:gd name="connsiteY37" fmla="*/ 175491 h 2179782"/>
                <a:gd name="connsiteX38" fmla="*/ 1173018 w 1687772"/>
                <a:gd name="connsiteY38" fmla="*/ 147782 h 2179782"/>
                <a:gd name="connsiteX39" fmla="*/ 1228436 w 1687772"/>
                <a:gd name="connsiteY39" fmla="*/ 92364 h 2179782"/>
                <a:gd name="connsiteX40" fmla="*/ 1265382 w 1687772"/>
                <a:gd name="connsiteY40" fmla="*/ 36945 h 2179782"/>
                <a:gd name="connsiteX41" fmla="*/ 1320800 w 1687772"/>
                <a:gd name="connsiteY41" fmla="*/ 0 h 2179782"/>
                <a:gd name="connsiteX42" fmla="*/ 1413164 w 1687772"/>
                <a:gd name="connsiteY42" fmla="*/ 9236 h 2179782"/>
                <a:gd name="connsiteX43" fmla="*/ 1440873 w 1687772"/>
                <a:gd name="connsiteY43" fmla="*/ 36945 h 2179782"/>
                <a:gd name="connsiteX44" fmla="*/ 1468582 w 1687772"/>
                <a:gd name="connsiteY44" fmla="*/ 55418 h 2179782"/>
                <a:gd name="connsiteX45" fmla="*/ 1542473 w 1687772"/>
                <a:gd name="connsiteY45" fmla="*/ 120073 h 2179782"/>
                <a:gd name="connsiteX46" fmla="*/ 1570182 w 1687772"/>
                <a:gd name="connsiteY46" fmla="*/ 138545 h 2179782"/>
                <a:gd name="connsiteX47" fmla="*/ 1588655 w 1687772"/>
                <a:gd name="connsiteY47" fmla="*/ 175491 h 2179782"/>
                <a:gd name="connsiteX48" fmla="*/ 1625600 w 1687772"/>
                <a:gd name="connsiteY48" fmla="*/ 230909 h 2179782"/>
                <a:gd name="connsiteX49" fmla="*/ 1644073 w 1687772"/>
                <a:gd name="connsiteY49" fmla="*/ 332509 h 2179782"/>
                <a:gd name="connsiteX50" fmla="*/ 1662546 w 1687772"/>
                <a:gd name="connsiteY50" fmla="*/ 775855 h 2179782"/>
                <a:gd name="connsiteX51" fmla="*/ 1671782 w 1687772"/>
                <a:gd name="connsiteY51" fmla="*/ 822036 h 2179782"/>
                <a:gd name="connsiteX52" fmla="*/ 1681018 w 1687772"/>
                <a:gd name="connsiteY52" fmla="*/ 932873 h 2179782"/>
                <a:gd name="connsiteX53" fmla="*/ 1561714 w 1687772"/>
                <a:gd name="connsiteY53" fmla="*/ 1150199 h 2179782"/>
                <a:gd name="connsiteX54" fmla="*/ 1671782 w 1687772"/>
                <a:gd name="connsiteY54" fmla="*/ 2004291 h 2179782"/>
                <a:gd name="connsiteX55" fmla="*/ 1644073 w 1687772"/>
                <a:gd name="connsiteY55" fmla="*/ 2133600 h 2179782"/>
                <a:gd name="connsiteX56" fmla="*/ 424873 w 1687772"/>
                <a:gd name="connsiteY56" fmla="*/ 2170545 h 2179782"/>
                <a:gd name="connsiteX57" fmla="*/ 212436 w 1687772"/>
                <a:gd name="connsiteY57" fmla="*/ 2161309 h 2179782"/>
                <a:gd name="connsiteX58" fmla="*/ 147782 w 1687772"/>
                <a:gd name="connsiteY58" fmla="*/ 2179782 h 2179782"/>
                <a:gd name="connsiteX0" fmla="*/ 147782 w 1718680"/>
                <a:gd name="connsiteY0" fmla="*/ 2179782 h 2179782"/>
                <a:gd name="connsiteX1" fmla="*/ 147782 w 1718680"/>
                <a:gd name="connsiteY1" fmla="*/ 2179782 h 2179782"/>
                <a:gd name="connsiteX2" fmla="*/ 110836 w 1718680"/>
                <a:gd name="connsiteY2" fmla="*/ 2105891 h 2179782"/>
                <a:gd name="connsiteX3" fmla="*/ 55418 w 1718680"/>
                <a:gd name="connsiteY3" fmla="*/ 2022764 h 2179782"/>
                <a:gd name="connsiteX4" fmla="*/ 18473 w 1718680"/>
                <a:gd name="connsiteY4" fmla="*/ 1967345 h 2179782"/>
                <a:gd name="connsiteX5" fmla="*/ 0 w 1718680"/>
                <a:gd name="connsiteY5" fmla="*/ 1939636 h 2179782"/>
                <a:gd name="connsiteX6" fmla="*/ 27709 w 1718680"/>
                <a:gd name="connsiteY6" fmla="*/ 1847273 h 2179782"/>
                <a:gd name="connsiteX7" fmla="*/ 55418 w 1718680"/>
                <a:gd name="connsiteY7" fmla="*/ 1828800 h 2179782"/>
                <a:gd name="connsiteX8" fmla="*/ 73891 w 1718680"/>
                <a:gd name="connsiteY8" fmla="*/ 1801091 h 2179782"/>
                <a:gd name="connsiteX9" fmla="*/ 101600 w 1718680"/>
                <a:gd name="connsiteY9" fmla="*/ 1791855 h 2179782"/>
                <a:gd name="connsiteX10" fmla="*/ 240146 w 1718680"/>
                <a:gd name="connsiteY10" fmla="*/ 1773382 h 2179782"/>
                <a:gd name="connsiteX11" fmla="*/ 471055 w 1718680"/>
                <a:gd name="connsiteY11" fmla="*/ 1773382 h 2179782"/>
                <a:gd name="connsiteX12" fmla="*/ 618836 w 1718680"/>
                <a:gd name="connsiteY12" fmla="*/ 1764145 h 2179782"/>
                <a:gd name="connsiteX13" fmla="*/ 674255 w 1718680"/>
                <a:gd name="connsiteY13" fmla="*/ 1736436 h 2179782"/>
                <a:gd name="connsiteX14" fmla="*/ 692727 w 1718680"/>
                <a:gd name="connsiteY14" fmla="*/ 1681018 h 2179782"/>
                <a:gd name="connsiteX15" fmla="*/ 711200 w 1718680"/>
                <a:gd name="connsiteY15" fmla="*/ 1607127 h 2179782"/>
                <a:gd name="connsiteX16" fmla="*/ 729673 w 1718680"/>
                <a:gd name="connsiteY16" fmla="*/ 1477818 h 2179782"/>
                <a:gd name="connsiteX17" fmla="*/ 738909 w 1718680"/>
                <a:gd name="connsiteY17" fmla="*/ 1450109 h 2179782"/>
                <a:gd name="connsiteX18" fmla="*/ 766618 w 1718680"/>
                <a:gd name="connsiteY18" fmla="*/ 1320800 h 2179782"/>
                <a:gd name="connsiteX19" fmla="*/ 775855 w 1718680"/>
                <a:gd name="connsiteY19" fmla="*/ 1293091 h 2179782"/>
                <a:gd name="connsiteX20" fmla="*/ 822036 w 1718680"/>
                <a:gd name="connsiteY20" fmla="*/ 1237673 h 2179782"/>
                <a:gd name="connsiteX21" fmla="*/ 831273 w 1718680"/>
                <a:gd name="connsiteY21" fmla="*/ 1209964 h 2179782"/>
                <a:gd name="connsiteX22" fmla="*/ 803564 w 1718680"/>
                <a:gd name="connsiteY22" fmla="*/ 1080655 h 2179782"/>
                <a:gd name="connsiteX23" fmla="*/ 794327 w 1718680"/>
                <a:gd name="connsiteY23" fmla="*/ 1052945 h 2179782"/>
                <a:gd name="connsiteX24" fmla="*/ 785091 w 1718680"/>
                <a:gd name="connsiteY24" fmla="*/ 1025236 h 2179782"/>
                <a:gd name="connsiteX25" fmla="*/ 766618 w 1718680"/>
                <a:gd name="connsiteY25" fmla="*/ 997527 h 2179782"/>
                <a:gd name="connsiteX26" fmla="*/ 748146 w 1718680"/>
                <a:gd name="connsiteY26" fmla="*/ 840509 h 2179782"/>
                <a:gd name="connsiteX27" fmla="*/ 729673 w 1718680"/>
                <a:gd name="connsiteY27" fmla="*/ 692727 h 2179782"/>
                <a:gd name="connsiteX28" fmla="*/ 748146 w 1718680"/>
                <a:gd name="connsiteY28" fmla="*/ 609600 h 2179782"/>
                <a:gd name="connsiteX29" fmla="*/ 803564 w 1718680"/>
                <a:gd name="connsiteY29" fmla="*/ 554182 h 2179782"/>
                <a:gd name="connsiteX30" fmla="*/ 868218 w 1718680"/>
                <a:gd name="connsiteY30" fmla="*/ 498764 h 2179782"/>
                <a:gd name="connsiteX31" fmla="*/ 914400 w 1718680"/>
                <a:gd name="connsiteY31" fmla="*/ 452582 h 2179782"/>
                <a:gd name="connsiteX32" fmla="*/ 932873 w 1718680"/>
                <a:gd name="connsiteY32" fmla="*/ 424873 h 2179782"/>
                <a:gd name="connsiteX33" fmla="*/ 1016000 w 1718680"/>
                <a:gd name="connsiteY33" fmla="*/ 350982 h 2179782"/>
                <a:gd name="connsiteX34" fmla="*/ 1052946 w 1718680"/>
                <a:gd name="connsiteY34" fmla="*/ 295564 h 2179782"/>
                <a:gd name="connsiteX35" fmla="*/ 1062182 w 1718680"/>
                <a:gd name="connsiteY35" fmla="*/ 267855 h 2179782"/>
                <a:gd name="connsiteX36" fmla="*/ 1117600 w 1718680"/>
                <a:gd name="connsiteY36" fmla="*/ 230909 h 2179782"/>
                <a:gd name="connsiteX37" fmla="*/ 1154546 w 1718680"/>
                <a:gd name="connsiteY37" fmla="*/ 175491 h 2179782"/>
                <a:gd name="connsiteX38" fmla="*/ 1173018 w 1718680"/>
                <a:gd name="connsiteY38" fmla="*/ 147782 h 2179782"/>
                <a:gd name="connsiteX39" fmla="*/ 1228436 w 1718680"/>
                <a:gd name="connsiteY39" fmla="*/ 92364 h 2179782"/>
                <a:gd name="connsiteX40" fmla="*/ 1265382 w 1718680"/>
                <a:gd name="connsiteY40" fmla="*/ 36945 h 2179782"/>
                <a:gd name="connsiteX41" fmla="*/ 1320800 w 1718680"/>
                <a:gd name="connsiteY41" fmla="*/ 0 h 2179782"/>
                <a:gd name="connsiteX42" fmla="*/ 1413164 w 1718680"/>
                <a:gd name="connsiteY42" fmla="*/ 9236 h 2179782"/>
                <a:gd name="connsiteX43" fmla="*/ 1440873 w 1718680"/>
                <a:gd name="connsiteY43" fmla="*/ 36945 h 2179782"/>
                <a:gd name="connsiteX44" fmla="*/ 1468582 w 1718680"/>
                <a:gd name="connsiteY44" fmla="*/ 55418 h 2179782"/>
                <a:gd name="connsiteX45" fmla="*/ 1542473 w 1718680"/>
                <a:gd name="connsiteY45" fmla="*/ 120073 h 2179782"/>
                <a:gd name="connsiteX46" fmla="*/ 1570182 w 1718680"/>
                <a:gd name="connsiteY46" fmla="*/ 138545 h 2179782"/>
                <a:gd name="connsiteX47" fmla="*/ 1588655 w 1718680"/>
                <a:gd name="connsiteY47" fmla="*/ 175491 h 2179782"/>
                <a:gd name="connsiteX48" fmla="*/ 1625600 w 1718680"/>
                <a:gd name="connsiteY48" fmla="*/ 230909 h 2179782"/>
                <a:gd name="connsiteX49" fmla="*/ 1644073 w 1718680"/>
                <a:gd name="connsiteY49" fmla="*/ 332509 h 2179782"/>
                <a:gd name="connsiteX50" fmla="*/ 1662546 w 1718680"/>
                <a:gd name="connsiteY50" fmla="*/ 775855 h 2179782"/>
                <a:gd name="connsiteX51" fmla="*/ 1671782 w 1718680"/>
                <a:gd name="connsiteY51" fmla="*/ 822036 h 2179782"/>
                <a:gd name="connsiteX52" fmla="*/ 1681018 w 1718680"/>
                <a:gd name="connsiteY52" fmla="*/ 932873 h 2179782"/>
                <a:gd name="connsiteX53" fmla="*/ 1561714 w 1718680"/>
                <a:gd name="connsiteY53" fmla="*/ 1150199 h 2179782"/>
                <a:gd name="connsiteX54" fmla="*/ 1582632 w 1718680"/>
                <a:gd name="connsiteY54" fmla="*/ 2012397 h 2179782"/>
                <a:gd name="connsiteX55" fmla="*/ 1644073 w 1718680"/>
                <a:gd name="connsiteY55" fmla="*/ 2133600 h 2179782"/>
                <a:gd name="connsiteX56" fmla="*/ 424873 w 1718680"/>
                <a:gd name="connsiteY56" fmla="*/ 2170545 h 2179782"/>
                <a:gd name="connsiteX57" fmla="*/ 212436 w 1718680"/>
                <a:gd name="connsiteY57" fmla="*/ 2161309 h 2179782"/>
                <a:gd name="connsiteX58" fmla="*/ 147782 w 1718680"/>
                <a:gd name="connsiteY58" fmla="*/ 2179782 h 2179782"/>
                <a:gd name="connsiteX0" fmla="*/ 147782 w 1687772"/>
                <a:gd name="connsiteY0" fmla="*/ 2179782 h 2179782"/>
                <a:gd name="connsiteX1" fmla="*/ 147782 w 1687772"/>
                <a:gd name="connsiteY1" fmla="*/ 2179782 h 2179782"/>
                <a:gd name="connsiteX2" fmla="*/ 110836 w 1687772"/>
                <a:gd name="connsiteY2" fmla="*/ 2105891 h 2179782"/>
                <a:gd name="connsiteX3" fmla="*/ 55418 w 1687772"/>
                <a:gd name="connsiteY3" fmla="*/ 2022764 h 2179782"/>
                <a:gd name="connsiteX4" fmla="*/ 18473 w 1687772"/>
                <a:gd name="connsiteY4" fmla="*/ 1967345 h 2179782"/>
                <a:gd name="connsiteX5" fmla="*/ 0 w 1687772"/>
                <a:gd name="connsiteY5" fmla="*/ 1939636 h 2179782"/>
                <a:gd name="connsiteX6" fmla="*/ 27709 w 1687772"/>
                <a:gd name="connsiteY6" fmla="*/ 1847273 h 2179782"/>
                <a:gd name="connsiteX7" fmla="*/ 55418 w 1687772"/>
                <a:gd name="connsiteY7" fmla="*/ 1828800 h 2179782"/>
                <a:gd name="connsiteX8" fmla="*/ 73891 w 1687772"/>
                <a:gd name="connsiteY8" fmla="*/ 1801091 h 2179782"/>
                <a:gd name="connsiteX9" fmla="*/ 101600 w 1687772"/>
                <a:gd name="connsiteY9" fmla="*/ 1791855 h 2179782"/>
                <a:gd name="connsiteX10" fmla="*/ 240146 w 1687772"/>
                <a:gd name="connsiteY10" fmla="*/ 1773382 h 2179782"/>
                <a:gd name="connsiteX11" fmla="*/ 471055 w 1687772"/>
                <a:gd name="connsiteY11" fmla="*/ 1773382 h 2179782"/>
                <a:gd name="connsiteX12" fmla="*/ 618836 w 1687772"/>
                <a:gd name="connsiteY12" fmla="*/ 1764145 h 2179782"/>
                <a:gd name="connsiteX13" fmla="*/ 674255 w 1687772"/>
                <a:gd name="connsiteY13" fmla="*/ 1736436 h 2179782"/>
                <a:gd name="connsiteX14" fmla="*/ 692727 w 1687772"/>
                <a:gd name="connsiteY14" fmla="*/ 1681018 h 2179782"/>
                <a:gd name="connsiteX15" fmla="*/ 711200 w 1687772"/>
                <a:gd name="connsiteY15" fmla="*/ 1607127 h 2179782"/>
                <a:gd name="connsiteX16" fmla="*/ 729673 w 1687772"/>
                <a:gd name="connsiteY16" fmla="*/ 1477818 h 2179782"/>
                <a:gd name="connsiteX17" fmla="*/ 738909 w 1687772"/>
                <a:gd name="connsiteY17" fmla="*/ 1450109 h 2179782"/>
                <a:gd name="connsiteX18" fmla="*/ 766618 w 1687772"/>
                <a:gd name="connsiteY18" fmla="*/ 1320800 h 2179782"/>
                <a:gd name="connsiteX19" fmla="*/ 775855 w 1687772"/>
                <a:gd name="connsiteY19" fmla="*/ 1293091 h 2179782"/>
                <a:gd name="connsiteX20" fmla="*/ 822036 w 1687772"/>
                <a:gd name="connsiteY20" fmla="*/ 1237673 h 2179782"/>
                <a:gd name="connsiteX21" fmla="*/ 831273 w 1687772"/>
                <a:gd name="connsiteY21" fmla="*/ 1209964 h 2179782"/>
                <a:gd name="connsiteX22" fmla="*/ 803564 w 1687772"/>
                <a:gd name="connsiteY22" fmla="*/ 1080655 h 2179782"/>
                <a:gd name="connsiteX23" fmla="*/ 794327 w 1687772"/>
                <a:gd name="connsiteY23" fmla="*/ 1052945 h 2179782"/>
                <a:gd name="connsiteX24" fmla="*/ 785091 w 1687772"/>
                <a:gd name="connsiteY24" fmla="*/ 1025236 h 2179782"/>
                <a:gd name="connsiteX25" fmla="*/ 766618 w 1687772"/>
                <a:gd name="connsiteY25" fmla="*/ 997527 h 2179782"/>
                <a:gd name="connsiteX26" fmla="*/ 748146 w 1687772"/>
                <a:gd name="connsiteY26" fmla="*/ 840509 h 2179782"/>
                <a:gd name="connsiteX27" fmla="*/ 729673 w 1687772"/>
                <a:gd name="connsiteY27" fmla="*/ 692727 h 2179782"/>
                <a:gd name="connsiteX28" fmla="*/ 748146 w 1687772"/>
                <a:gd name="connsiteY28" fmla="*/ 609600 h 2179782"/>
                <a:gd name="connsiteX29" fmla="*/ 803564 w 1687772"/>
                <a:gd name="connsiteY29" fmla="*/ 554182 h 2179782"/>
                <a:gd name="connsiteX30" fmla="*/ 868218 w 1687772"/>
                <a:gd name="connsiteY30" fmla="*/ 498764 h 2179782"/>
                <a:gd name="connsiteX31" fmla="*/ 914400 w 1687772"/>
                <a:gd name="connsiteY31" fmla="*/ 452582 h 2179782"/>
                <a:gd name="connsiteX32" fmla="*/ 932873 w 1687772"/>
                <a:gd name="connsiteY32" fmla="*/ 424873 h 2179782"/>
                <a:gd name="connsiteX33" fmla="*/ 1016000 w 1687772"/>
                <a:gd name="connsiteY33" fmla="*/ 350982 h 2179782"/>
                <a:gd name="connsiteX34" fmla="*/ 1052946 w 1687772"/>
                <a:gd name="connsiteY34" fmla="*/ 295564 h 2179782"/>
                <a:gd name="connsiteX35" fmla="*/ 1062182 w 1687772"/>
                <a:gd name="connsiteY35" fmla="*/ 267855 h 2179782"/>
                <a:gd name="connsiteX36" fmla="*/ 1117600 w 1687772"/>
                <a:gd name="connsiteY36" fmla="*/ 230909 h 2179782"/>
                <a:gd name="connsiteX37" fmla="*/ 1154546 w 1687772"/>
                <a:gd name="connsiteY37" fmla="*/ 175491 h 2179782"/>
                <a:gd name="connsiteX38" fmla="*/ 1173018 w 1687772"/>
                <a:gd name="connsiteY38" fmla="*/ 147782 h 2179782"/>
                <a:gd name="connsiteX39" fmla="*/ 1228436 w 1687772"/>
                <a:gd name="connsiteY39" fmla="*/ 92364 h 2179782"/>
                <a:gd name="connsiteX40" fmla="*/ 1265382 w 1687772"/>
                <a:gd name="connsiteY40" fmla="*/ 36945 h 2179782"/>
                <a:gd name="connsiteX41" fmla="*/ 1320800 w 1687772"/>
                <a:gd name="connsiteY41" fmla="*/ 0 h 2179782"/>
                <a:gd name="connsiteX42" fmla="*/ 1413164 w 1687772"/>
                <a:gd name="connsiteY42" fmla="*/ 9236 h 2179782"/>
                <a:gd name="connsiteX43" fmla="*/ 1440873 w 1687772"/>
                <a:gd name="connsiteY43" fmla="*/ 36945 h 2179782"/>
                <a:gd name="connsiteX44" fmla="*/ 1468582 w 1687772"/>
                <a:gd name="connsiteY44" fmla="*/ 55418 h 2179782"/>
                <a:gd name="connsiteX45" fmla="*/ 1542473 w 1687772"/>
                <a:gd name="connsiteY45" fmla="*/ 120073 h 2179782"/>
                <a:gd name="connsiteX46" fmla="*/ 1570182 w 1687772"/>
                <a:gd name="connsiteY46" fmla="*/ 138545 h 2179782"/>
                <a:gd name="connsiteX47" fmla="*/ 1588655 w 1687772"/>
                <a:gd name="connsiteY47" fmla="*/ 175491 h 2179782"/>
                <a:gd name="connsiteX48" fmla="*/ 1625600 w 1687772"/>
                <a:gd name="connsiteY48" fmla="*/ 230909 h 2179782"/>
                <a:gd name="connsiteX49" fmla="*/ 1644073 w 1687772"/>
                <a:gd name="connsiteY49" fmla="*/ 332509 h 2179782"/>
                <a:gd name="connsiteX50" fmla="*/ 1662546 w 1687772"/>
                <a:gd name="connsiteY50" fmla="*/ 775855 h 2179782"/>
                <a:gd name="connsiteX51" fmla="*/ 1671782 w 1687772"/>
                <a:gd name="connsiteY51" fmla="*/ 822036 h 2179782"/>
                <a:gd name="connsiteX52" fmla="*/ 1681018 w 1687772"/>
                <a:gd name="connsiteY52" fmla="*/ 932873 h 2179782"/>
                <a:gd name="connsiteX53" fmla="*/ 1561714 w 1687772"/>
                <a:gd name="connsiteY53" fmla="*/ 1150199 h 2179782"/>
                <a:gd name="connsiteX54" fmla="*/ 1582632 w 1687772"/>
                <a:gd name="connsiteY54" fmla="*/ 2012397 h 2179782"/>
                <a:gd name="connsiteX55" fmla="*/ 1538713 w 1687772"/>
                <a:gd name="connsiteY55" fmla="*/ 2149810 h 2179782"/>
                <a:gd name="connsiteX56" fmla="*/ 424873 w 1687772"/>
                <a:gd name="connsiteY56" fmla="*/ 2170545 h 2179782"/>
                <a:gd name="connsiteX57" fmla="*/ 212436 w 1687772"/>
                <a:gd name="connsiteY57" fmla="*/ 2161309 h 2179782"/>
                <a:gd name="connsiteX58" fmla="*/ 147782 w 1687772"/>
                <a:gd name="connsiteY58" fmla="*/ 2179782 h 2179782"/>
                <a:gd name="connsiteX0" fmla="*/ 147782 w 1687772"/>
                <a:gd name="connsiteY0" fmla="*/ 2179782 h 2179782"/>
                <a:gd name="connsiteX1" fmla="*/ 147782 w 1687772"/>
                <a:gd name="connsiteY1" fmla="*/ 2179782 h 2179782"/>
                <a:gd name="connsiteX2" fmla="*/ 110836 w 1687772"/>
                <a:gd name="connsiteY2" fmla="*/ 2105891 h 2179782"/>
                <a:gd name="connsiteX3" fmla="*/ 55418 w 1687772"/>
                <a:gd name="connsiteY3" fmla="*/ 2022764 h 2179782"/>
                <a:gd name="connsiteX4" fmla="*/ 18473 w 1687772"/>
                <a:gd name="connsiteY4" fmla="*/ 1967345 h 2179782"/>
                <a:gd name="connsiteX5" fmla="*/ 0 w 1687772"/>
                <a:gd name="connsiteY5" fmla="*/ 1939636 h 2179782"/>
                <a:gd name="connsiteX6" fmla="*/ 27709 w 1687772"/>
                <a:gd name="connsiteY6" fmla="*/ 1847273 h 2179782"/>
                <a:gd name="connsiteX7" fmla="*/ 55418 w 1687772"/>
                <a:gd name="connsiteY7" fmla="*/ 1828800 h 2179782"/>
                <a:gd name="connsiteX8" fmla="*/ 73891 w 1687772"/>
                <a:gd name="connsiteY8" fmla="*/ 1801091 h 2179782"/>
                <a:gd name="connsiteX9" fmla="*/ 101600 w 1687772"/>
                <a:gd name="connsiteY9" fmla="*/ 1791855 h 2179782"/>
                <a:gd name="connsiteX10" fmla="*/ 240146 w 1687772"/>
                <a:gd name="connsiteY10" fmla="*/ 1773382 h 2179782"/>
                <a:gd name="connsiteX11" fmla="*/ 471055 w 1687772"/>
                <a:gd name="connsiteY11" fmla="*/ 1773382 h 2179782"/>
                <a:gd name="connsiteX12" fmla="*/ 618836 w 1687772"/>
                <a:gd name="connsiteY12" fmla="*/ 1764145 h 2179782"/>
                <a:gd name="connsiteX13" fmla="*/ 674255 w 1687772"/>
                <a:gd name="connsiteY13" fmla="*/ 1736436 h 2179782"/>
                <a:gd name="connsiteX14" fmla="*/ 692727 w 1687772"/>
                <a:gd name="connsiteY14" fmla="*/ 1681018 h 2179782"/>
                <a:gd name="connsiteX15" fmla="*/ 711200 w 1687772"/>
                <a:gd name="connsiteY15" fmla="*/ 1607127 h 2179782"/>
                <a:gd name="connsiteX16" fmla="*/ 729673 w 1687772"/>
                <a:gd name="connsiteY16" fmla="*/ 1477818 h 2179782"/>
                <a:gd name="connsiteX17" fmla="*/ 738909 w 1687772"/>
                <a:gd name="connsiteY17" fmla="*/ 1450109 h 2179782"/>
                <a:gd name="connsiteX18" fmla="*/ 766618 w 1687772"/>
                <a:gd name="connsiteY18" fmla="*/ 1320800 h 2179782"/>
                <a:gd name="connsiteX19" fmla="*/ 775855 w 1687772"/>
                <a:gd name="connsiteY19" fmla="*/ 1293091 h 2179782"/>
                <a:gd name="connsiteX20" fmla="*/ 822036 w 1687772"/>
                <a:gd name="connsiteY20" fmla="*/ 1237673 h 2179782"/>
                <a:gd name="connsiteX21" fmla="*/ 831273 w 1687772"/>
                <a:gd name="connsiteY21" fmla="*/ 1209964 h 2179782"/>
                <a:gd name="connsiteX22" fmla="*/ 803564 w 1687772"/>
                <a:gd name="connsiteY22" fmla="*/ 1080655 h 2179782"/>
                <a:gd name="connsiteX23" fmla="*/ 794327 w 1687772"/>
                <a:gd name="connsiteY23" fmla="*/ 1052945 h 2179782"/>
                <a:gd name="connsiteX24" fmla="*/ 785091 w 1687772"/>
                <a:gd name="connsiteY24" fmla="*/ 1025236 h 2179782"/>
                <a:gd name="connsiteX25" fmla="*/ 766618 w 1687772"/>
                <a:gd name="connsiteY25" fmla="*/ 997527 h 2179782"/>
                <a:gd name="connsiteX26" fmla="*/ 748146 w 1687772"/>
                <a:gd name="connsiteY26" fmla="*/ 840509 h 2179782"/>
                <a:gd name="connsiteX27" fmla="*/ 729673 w 1687772"/>
                <a:gd name="connsiteY27" fmla="*/ 692727 h 2179782"/>
                <a:gd name="connsiteX28" fmla="*/ 748146 w 1687772"/>
                <a:gd name="connsiteY28" fmla="*/ 609600 h 2179782"/>
                <a:gd name="connsiteX29" fmla="*/ 803564 w 1687772"/>
                <a:gd name="connsiteY29" fmla="*/ 554182 h 2179782"/>
                <a:gd name="connsiteX30" fmla="*/ 868218 w 1687772"/>
                <a:gd name="connsiteY30" fmla="*/ 498764 h 2179782"/>
                <a:gd name="connsiteX31" fmla="*/ 914400 w 1687772"/>
                <a:gd name="connsiteY31" fmla="*/ 452582 h 2179782"/>
                <a:gd name="connsiteX32" fmla="*/ 932873 w 1687772"/>
                <a:gd name="connsiteY32" fmla="*/ 424873 h 2179782"/>
                <a:gd name="connsiteX33" fmla="*/ 1016000 w 1687772"/>
                <a:gd name="connsiteY33" fmla="*/ 350982 h 2179782"/>
                <a:gd name="connsiteX34" fmla="*/ 1052946 w 1687772"/>
                <a:gd name="connsiteY34" fmla="*/ 295564 h 2179782"/>
                <a:gd name="connsiteX35" fmla="*/ 1062182 w 1687772"/>
                <a:gd name="connsiteY35" fmla="*/ 267855 h 2179782"/>
                <a:gd name="connsiteX36" fmla="*/ 1117600 w 1687772"/>
                <a:gd name="connsiteY36" fmla="*/ 230909 h 2179782"/>
                <a:gd name="connsiteX37" fmla="*/ 1154546 w 1687772"/>
                <a:gd name="connsiteY37" fmla="*/ 175491 h 2179782"/>
                <a:gd name="connsiteX38" fmla="*/ 1173018 w 1687772"/>
                <a:gd name="connsiteY38" fmla="*/ 147782 h 2179782"/>
                <a:gd name="connsiteX39" fmla="*/ 1228436 w 1687772"/>
                <a:gd name="connsiteY39" fmla="*/ 92364 h 2179782"/>
                <a:gd name="connsiteX40" fmla="*/ 1265382 w 1687772"/>
                <a:gd name="connsiteY40" fmla="*/ 36945 h 2179782"/>
                <a:gd name="connsiteX41" fmla="*/ 1320800 w 1687772"/>
                <a:gd name="connsiteY41" fmla="*/ 0 h 2179782"/>
                <a:gd name="connsiteX42" fmla="*/ 1413164 w 1687772"/>
                <a:gd name="connsiteY42" fmla="*/ 9236 h 2179782"/>
                <a:gd name="connsiteX43" fmla="*/ 1440873 w 1687772"/>
                <a:gd name="connsiteY43" fmla="*/ 36945 h 2179782"/>
                <a:gd name="connsiteX44" fmla="*/ 1468582 w 1687772"/>
                <a:gd name="connsiteY44" fmla="*/ 55418 h 2179782"/>
                <a:gd name="connsiteX45" fmla="*/ 1542473 w 1687772"/>
                <a:gd name="connsiteY45" fmla="*/ 120073 h 2179782"/>
                <a:gd name="connsiteX46" fmla="*/ 1570182 w 1687772"/>
                <a:gd name="connsiteY46" fmla="*/ 138545 h 2179782"/>
                <a:gd name="connsiteX47" fmla="*/ 1588655 w 1687772"/>
                <a:gd name="connsiteY47" fmla="*/ 175491 h 2179782"/>
                <a:gd name="connsiteX48" fmla="*/ 1625600 w 1687772"/>
                <a:gd name="connsiteY48" fmla="*/ 230909 h 2179782"/>
                <a:gd name="connsiteX49" fmla="*/ 1644073 w 1687772"/>
                <a:gd name="connsiteY49" fmla="*/ 332509 h 2179782"/>
                <a:gd name="connsiteX50" fmla="*/ 1662546 w 1687772"/>
                <a:gd name="connsiteY50" fmla="*/ 775855 h 2179782"/>
                <a:gd name="connsiteX51" fmla="*/ 1671782 w 1687772"/>
                <a:gd name="connsiteY51" fmla="*/ 822036 h 2179782"/>
                <a:gd name="connsiteX52" fmla="*/ 1681018 w 1687772"/>
                <a:gd name="connsiteY52" fmla="*/ 932873 h 2179782"/>
                <a:gd name="connsiteX53" fmla="*/ 1561714 w 1687772"/>
                <a:gd name="connsiteY53" fmla="*/ 1150199 h 2179782"/>
                <a:gd name="connsiteX54" fmla="*/ 1582632 w 1687772"/>
                <a:gd name="connsiteY54" fmla="*/ 2012397 h 2179782"/>
                <a:gd name="connsiteX55" fmla="*/ 1538713 w 1687772"/>
                <a:gd name="connsiteY55" fmla="*/ 2149810 h 2179782"/>
                <a:gd name="connsiteX56" fmla="*/ 424873 w 1687772"/>
                <a:gd name="connsiteY56" fmla="*/ 2170545 h 2179782"/>
                <a:gd name="connsiteX57" fmla="*/ 212436 w 1687772"/>
                <a:gd name="connsiteY57" fmla="*/ 2161309 h 2179782"/>
                <a:gd name="connsiteX58" fmla="*/ 147782 w 1687772"/>
                <a:gd name="connsiteY58" fmla="*/ 2179782 h 2179782"/>
                <a:gd name="connsiteX0" fmla="*/ 147782 w 1671782"/>
                <a:gd name="connsiteY0" fmla="*/ 2179782 h 2179782"/>
                <a:gd name="connsiteX1" fmla="*/ 147782 w 1671782"/>
                <a:gd name="connsiteY1" fmla="*/ 2179782 h 2179782"/>
                <a:gd name="connsiteX2" fmla="*/ 110836 w 1671782"/>
                <a:gd name="connsiteY2" fmla="*/ 2105891 h 2179782"/>
                <a:gd name="connsiteX3" fmla="*/ 55418 w 1671782"/>
                <a:gd name="connsiteY3" fmla="*/ 2022764 h 2179782"/>
                <a:gd name="connsiteX4" fmla="*/ 18473 w 1671782"/>
                <a:gd name="connsiteY4" fmla="*/ 1967345 h 2179782"/>
                <a:gd name="connsiteX5" fmla="*/ 0 w 1671782"/>
                <a:gd name="connsiteY5" fmla="*/ 1939636 h 2179782"/>
                <a:gd name="connsiteX6" fmla="*/ 27709 w 1671782"/>
                <a:gd name="connsiteY6" fmla="*/ 1847273 h 2179782"/>
                <a:gd name="connsiteX7" fmla="*/ 55418 w 1671782"/>
                <a:gd name="connsiteY7" fmla="*/ 1828800 h 2179782"/>
                <a:gd name="connsiteX8" fmla="*/ 73891 w 1671782"/>
                <a:gd name="connsiteY8" fmla="*/ 1801091 h 2179782"/>
                <a:gd name="connsiteX9" fmla="*/ 101600 w 1671782"/>
                <a:gd name="connsiteY9" fmla="*/ 1791855 h 2179782"/>
                <a:gd name="connsiteX10" fmla="*/ 240146 w 1671782"/>
                <a:gd name="connsiteY10" fmla="*/ 1773382 h 2179782"/>
                <a:gd name="connsiteX11" fmla="*/ 471055 w 1671782"/>
                <a:gd name="connsiteY11" fmla="*/ 1773382 h 2179782"/>
                <a:gd name="connsiteX12" fmla="*/ 618836 w 1671782"/>
                <a:gd name="connsiteY12" fmla="*/ 1764145 h 2179782"/>
                <a:gd name="connsiteX13" fmla="*/ 674255 w 1671782"/>
                <a:gd name="connsiteY13" fmla="*/ 1736436 h 2179782"/>
                <a:gd name="connsiteX14" fmla="*/ 692727 w 1671782"/>
                <a:gd name="connsiteY14" fmla="*/ 1681018 h 2179782"/>
                <a:gd name="connsiteX15" fmla="*/ 711200 w 1671782"/>
                <a:gd name="connsiteY15" fmla="*/ 1607127 h 2179782"/>
                <a:gd name="connsiteX16" fmla="*/ 729673 w 1671782"/>
                <a:gd name="connsiteY16" fmla="*/ 1477818 h 2179782"/>
                <a:gd name="connsiteX17" fmla="*/ 738909 w 1671782"/>
                <a:gd name="connsiteY17" fmla="*/ 1450109 h 2179782"/>
                <a:gd name="connsiteX18" fmla="*/ 766618 w 1671782"/>
                <a:gd name="connsiteY18" fmla="*/ 1320800 h 2179782"/>
                <a:gd name="connsiteX19" fmla="*/ 775855 w 1671782"/>
                <a:gd name="connsiteY19" fmla="*/ 1293091 h 2179782"/>
                <a:gd name="connsiteX20" fmla="*/ 822036 w 1671782"/>
                <a:gd name="connsiteY20" fmla="*/ 1237673 h 2179782"/>
                <a:gd name="connsiteX21" fmla="*/ 831273 w 1671782"/>
                <a:gd name="connsiteY21" fmla="*/ 1209964 h 2179782"/>
                <a:gd name="connsiteX22" fmla="*/ 803564 w 1671782"/>
                <a:gd name="connsiteY22" fmla="*/ 1080655 h 2179782"/>
                <a:gd name="connsiteX23" fmla="*/ 794327 w 1671782"/>
                <a:gd name="connsiteY23" fmla="*/ 1052945 h 2179782"/>
                <a:gd name="connsiteX24" fmla="*/ 785091 w 1671782"/>
                <a:gd name="connsiteY24" fmla="*/ 1025236 h 2179782"/>
                <a:gd name="connsiteX25" fmla="*/ 766618 w 1671782"/>
                <a:gd name="connsiteY25" fmla="*/ 997527 h 2179782"/>
                <a:gd name="connsiteX26" fmla="*/ 748146 w 1671782"/>
                <a:gd name="connsiteY26" fmla="*/ 840509 h 2179782"/>
                <a:gd name="connsiteX27" fmla="*/ 729673 w 1671782"/>
                <a:gd name="connsiteY27" fmla="*/ 692727 h 2179782"/>
                <a:gd name="connsiteX28" fmla="*/ 748146 w 1671782"/>
                <a:gd name="connsiteY28" fmla="*/ 609600 h 2179782"/>
                <a:gd name="connsiteX29" fmla="*/ 803564 w 1671782"/>
                <a:gd name="connsiteY29" fmla="*/ 554182 h 2179782"/>
                <a:gd name="connsiteX30" fmla="*/ 868218 w 1671782"/>
                <a:gd name="connsiteY30" fmla="*/ 498764 h 2179782"/>
                <a:gd name="connsiteX31" fmla="*/ 914400 w 1671782"/>
                <a:gd name="connsiteY31" fmla="*/ 452582 h 2179782"/>
                <a:gd name="connsiteX32" fmla="*/ 932873 w 1671782"/>
                <a:gd name="connsiteY32" fmla="*/ 424873 h 2179782"/>
                <a:gd name="connsiteX33" fmla="*/ 1016000 w 1671782"/>
                <a:gd name="connsiteY33" fmla="*/ 350982 h 2179782"/>
                <a:gd name="connsiteX34" fmla="*/ 1052946 w 1671782"/>
                <a:gd name="connsiteY34" fmla="*/ 295564 h 2179782"/>
                <a:gd name="connsiteX35" fmla="*/ 1062182 w 1671782"/>
                <a:gd name="connsiteY35" fmla="*/ 267855 h 2179782"/>
                <a:gd name="connsiteX36" fmla="*/ 1117600 w 1671782"/>
                <a:gd name="connsiteY36" fmla="*/ 230909 h 2179782"/>
                <a:gd name="connsiteX37" fmla="*/ 1154546 w 1671782"/>
                <a:gd name="connsiteY37" fmla="*/ 175491 h 2179782"/>
                <a:gd name="connsiteX38" fmla="*/ 1173018 w 1671782"/>
                <a:gd name="connsiteY38" fmla="*/ 147782 h 2179782"/>
                <a:gd name="connsiteX39" fmla="*/ 1228436 w 1671782"/>
                <a:gd name="connsiteY39" fmla="*/ 92364 h 2179782"/>
                <a:gd name="connsiteX40" fmla="*/ 1265382 w 1671782"/>
                <a:gd name="connsiteY40" fmla="*/ 36945 h 2179782"/>
                <a:gd name="connsiteX41" fmla="*/ 1320800 w 1671782"/>
                <a:gd name="connsiteY41" fmla="*/ 0 h 2179782"/>
                <a:gd name="connsiteX42" fmla="*/ 1413164 w 1671782"/>
                <a:gd name="connsiteY42" fmla="*/ 9236 h 2179782"/>
                <a:gd name="connsiteX43" fmla="*/ 1440873 w 1671782"/>
                <a:gd name="connsiteY43" fmla="*/ 36945 h 2179782"/>
                <a:gd name="connsiteX44" fmla="*/ 1468582 w 1671782"/>
                <a:gd name="connsiteY44" fmla="*/ 55418 h 2179782"/>
                <a:gd name="connsiteX45" fmla="*/ 1542473 w 1671782"/>
                <a:gd name="connsiteY45" fmla="*/ 120073 h 2179782"/>
                <a:gd name="connsiteX46" fmla="*/ 1570182 w 1671782"/>
                <a:gd name="connsiteY46" fmla="*/ 138545 h 2179782"/>
                <a:gd name="connsiteX47" fmla="*/ 1588655 w 1671782"/>
                <a:gd name="connsiteY47" fmla="*/ 175491 h 2179782"/>
                <a:gd name="connsiteX48" fmla="*/ 1625600 w 1671782"/>
                <a:gd name="connsiteY48" fmla="*/ 230909 h 2179782"/>
                <a:gd name="connsiteX49" fmla="*/ 1644073 w 1671782"/>
                <a:gd name="connsiteY49" fmla="*/ 332509 h 2179782"/>
                <a:gd name="connsiteX50" fmla="*/ 1662546 w 1671782"/>
                <a:gd name="connsiteY50" fmla="*/ 775855 h 2179782"/>
                <a:gd name="connsiteX51" fmla="*/ 1671782 w 1671782"/>
                <a:gd name="connsiteY51" fmla="*/ 822036 h 2179782"/>
                <a:gd name="connsiteX52" fmla="*/ 1561714 w 1671782"/>
                <a:gd name="connsiteY52" fmla="*/ 1150199 h 2179782"/>
                <a:gd name="connsiteX53" fmla="*/ 1582632 w 1671782"/>
                <a:gd name="connsiteY53" fmla="*/ 2012397 h 2179782"/>
                <a:gd name="connsiteX54" fmla="*/ 1538713 w 1671782"/>
                <a:gd name="connsiteY54" fmla="*/ 2149810 h 2179782"/>
                <a:gd name="connsiteX55" fmla="*/ 424873 w 1671782"/>
                <a:gd name="connsiteY55" fmla="*/ 2170545 h 2179782"/>
                <a:gd name="connsiteX56" fmla="*/ 212436 w 1671782"/>
                <a:gd name="connsiteY56" fmla="*/ 2161309 h 2179782"/>
                <a:gd name="connsiteX57" fmla="*/ 147782 w 1671782"/>
                <a:gd name="connsiteY57" fmla="*/ 2179782 h 2179782"/>
                <a:gd name="connsiteX0" fmla="*/ 147782 w 1677661"/>
                <a:gd name="connsiteY0" fmla="*/ 2179782 h 2179782"/>
                <a:gd name="connsiteX1" fmla="*/ 147782 w 1677661"/>
                <a:gd name="connsiteY1" fmla="*/ 2179782 h 2179782"/>
                <a:gd name="connsiteX2" fmla="*/ 110836 w 1677661"/>
                <a:gd name="connsiteY2" fmla="*/ 2105891 h 2179782"/>
                <a:gd name="connsiteX3" fmla="*/ 55418 w 1677661"/>
                <a:gd name="connsiteY3" fmla="*/ 2022764 h 2179782"/>
                <a:gd name="connsiteX4" fmla="*/ 18473 w 1677661"/>
                <a:gd name="connsiteY4" fmla="*/ 1967345 h 2179782"/>
                <a:gd name="connsiteX5" fmla="*/ 0 w 1677661"/>
                <a:gd name="connsiteY5" fmla="*/ 1939636 h 2179782"/>
                <a:gd name="connsiteX6" fmla="*/ 27709 w 1677661"/>
                <a:gd name="connsiteY6" fmla="*/ 1847273 h 2179782"/>
                <a:gd name="connsiteX7" fmla="*/ 55418 w 1677661"/>
                <a:gd name="connsiteY7" fmla="*/ 1828800 h 2179782"/>
                <a:gd name="connsiteX8" fmla="*/ 73891 w 1677661"/>
                <a:gd name="connsiteY8" fmla="*/ 1801091 h 2179782"/>
                <a:gd name="connsiteX9" fmla="*/ 101600 w 1677661"/>
                <a:gd name="connsiteY9" fmla="*/ 1791855 h 2179782"/>
                <a:gd name="connsiteX10" fmla="*/ 240146 w 1677661"/>
                <a:gd name="connsiteY10" fmla="*/ 1773382 h 2179782"/>
                <a:gd name="connsiteX11" fmla="*/ 471055 w 1677661"/>
                <a:gd name="connsiteY11" fmla="*/ 1773382 h 2179782"/>
                <a:gd name="connsiteX12" fmla="*/ 618836 w 1677661"/>
                <a:gd name="connsiteY12" fmla="*/ 1764145 h 2179782"/>
                <a:gd name="connsiteX13" fmla="*/ 674255 w 1677661"/>
                <a:gd name="connsiteY13" fmla="*/ 1736436 h 2179782"/>
                <a:gd name="connsiteX14" fmla="*/ 692727 w 1677661"/>
                <a:gd name="connsiteY14" fmla="*/ 1681018 h 2179782"/>
                <a:gd name="connsiteX15" fmla="*/ 711200 w 1677661"/>
                <a:gd name="connsiteY15" fmla="*/ 1607127 h 2179782"/>
                <a:gd name="connsiteX16" fmla="*/ 729673 w 1677661"/>
                <a:gd name="connsiteY16" fmla="*/ 1477818 h 2179782"/>
                <a:gd name="connsiteX17" fmla="*/ 738909 w 1677661"/>
                <a:gd name="connsiteY17" fmla="*/ 1450109 h 2179782"/>
                <a:gd name="connsiteX18" fmla="*/ 766618 w 1677661"/>
                <a:gd name="connsiteY18" fmla="*/ 1320800 h 2179782"/>
                <a:gd name="connsiteX19" fmla="*/ 775855 w 1677661"/>
                <a:gd name="connsiteY19" fmla="*/ 1293091 h 2179782"/>
                <a:gd name="connsiteX20" fmla="*/ 822036 w 1677661"/>
                <a:gd name="connsiteY20" fmla="*/ 1237673 h 2179782"/>
                <a:gd name="connsiteX21" fmla="*/ 831273 w 1677661"/>
                <a:gd name="connsiteY21" fmla="*/ 1209964 h 2179782"/>
                <a:gd name="connsiteX22" fmla="*/ 803564 w 1677661"/>
                <a:gd name="connsiteY22" fmla="*/ 1080655 h 2179782"/>
                <a:gd name="connsiteX23" fmla="*/ 794327 w 1677661"/>
                <a:gd name="connsiteY23" fmla="*/ 1052945 h 2179782"/>
                <a:gd name="connsiteX24" fmla="*/ 785091 w 1677661"/>
                <a:gd name="connsiteY24" fmla="*/ 1025236 h 2179782"/>
                <a:gd name="connsiteX25" fmla="*/ 766618 w 1677661"/>
                <a:gd name="connsiteY25" fmla="*/ 997527 h 2179782"/>
                <a:gd name="connsiteX26" fmla="*/ 748146 w 1677661"/>
                <a:gd name="connsiteY26" fmla="*/ 840509 h 2179782"/>
                <a:gd name="connsiteX27" fmla="*/ 729673 w 1677661"/>
                <a:gd name="connsiteY27" fmla="*/ 692727 h 2179782"/>
                <a:gd name="connsiteX28" fmla="*/ 748146 w 1677661"/>
                <a:gd name="connsiteY28" fmla="*/ 609600 h 2179782"/>
                <a:gd name="connsiteX29" fmla="*/ 803564 w 1677661"/>
                <a:gd name="connsiteY29" fmla="*/ 554182 h 2179782"/>
                <a:gd name="connsiteX30" fmla="*/ 868218 w 1677661"/>
                <a:gd name="connsiteY30" fmla="*/ 498764 h 2179782"/>
                <a:gd name="connsiteX31" fmla="*/ 914400 w 1677661"/>
                <a:gd name="connsiteY31" fmla="*/ 452582 h 2179782"/>
                <a:gd name="connsiteX32" fmla="*/ 932873 w 1677661"/>
                <a:gd name="connsiteY32" fmla="*/ 424873 h 2179782"/>
                <a:gd name="connsiteX33" fmla="*/ 1016000 w 1677661"/>
                <a:gd name="connsiteY33" fmla="*/ 350982 h 2179782"/>
                <a:gd name="connsiteX34" fmla="*/ 1052946 w 1677661"/>
                <a:gd name="connsiteY34" fmla="*/ 295564 h 2179782"/>
                <a:gd name="connsiteX35" fmla="*/ 1062182 w 1677661"/>
                <a:gd name="connsiteY35" fmla="*/ 267855 h 2179782"/>
                <a:gd name="connsiteX36" fmla="*/ 1117600 w 1677661"/>
                <a:gd name="connsiteY36" fmla="*/ 230909 h 2179782"/>
                <a:gd name="connsiteX37" fmla="*/ 1154546 w 1677661"/>
                <a:gd name="connsiteY37" fmla="*/ 175491 h 2179782"/>
                <a:gd name="connsiteX38" fmla="*/ 1173018 w 1677661"/>
                <a:gd name="connsiteY38" fmla="*/ 147782 h 2179782"/>
                <a:gd name="connsiteX39" fmla="*/ 1228436 w 1677661"/>
                <a:gd name="connsiteY39" fmla="*/ 92364 h 2179782"/>
                <a:gd name="connsiteX40" fmla="*/ 1265382 w 1677661"/>
                <a:gd name="connsiteY40" fmla="*/ 36945 h 2179782"/>
                <a:gd name="connsiteX41" fmla="*/ 1320800 w 1677661"/>
                <a:gd name="connsiteY41" fmla="*/ 0 h 2179782"/>
                <a:gd name="connsiteX42" fmla="*/ 1413164 w 1677661"/>
                <a:gd name="connsiteY42" fmla="*/ 9236 h 2179782"/>
                <a:gd name="connsiteX43" fmla="*/ 1440873 w 1677661"/>
                <a:gd name="connsiteY43" fmla="*/ 36945 h 2179782"/>
                <a:gd name="connsiteX44" fmla="*/ 1468582 w 1677661"/>
                <a:gd name="connsiteY44" fmla="*/ 55418 h 2179782"/>
                <a:gd name="connsiteX45" fmla="*/ 1542473 w 1677661"/>
                <a:gd name="connsiteY45" fmla="*/ 120073 h 2179782"/>
                <a:gd name="connsiteX46" fmla="*/ 1570182 w 1677661"/>
                <a:gd name="connsiteY46" fmla="*/ 138545 h 2179782"/>
                <a:gd name="connsiteX47" fmla="*/ 1588655 w 1677661"/>
                <a:gd name="connsiteY47" fmla="*/ 175491 h 2179782"/>
                <a:gd name="connsiteX48" fmla="*/ 1625600 w 1677661"/>
                <a:gd name="connsiteY48" fmla="*/ 230909 h 2179782"/>
                <a:gd name="connsiteX49" fmla="*/ 1644073 w 1677661"/>
                <a:gd name="connsiteY49" fmla="*/ 332509 h 2179782"/>
                <a:gd name="connsiteX50" fmla="*/ 1662546 w 1677661"/>
                <a:gd name="connsiteY50" fmla="*/ 775855 h 2179782"/>
                <a:gd name="connsiteX51" fmla="*/ 1671782 w 1677661"/>
                <a:gd name="connsiteY51" fmla="*/ 822036 h 2179782"/>
                <a:gd name="connsiteX52" fmla="*/ 1668204 w 1677661"/>
                <a:gd name="connsiteY52" fmla="*/ 818039 h 2179782"/>
                <a:gd name="connsiteX53" fmla="*/ 1561714 w 1677661"/>
                <a:gd name="connsiteY53" fmla="*/ 1150199 h 2179782"/>
                <a:gd name="connsiteX54" fmla="*/ 1582632 w 1677661"/>
                <a:gd name="connsiteY54" fmla="*/ 2012397 h 2179782"/>
                <a:gd name="connsiteX55" fmla="*/ 1538713 w 1677661"/>
                <a:gd name="connsiteY55" fmla="*/ 2149810 h 2179782"/>
                <a:gd name="connsiteX56" fmla="*/ 424873 w 1677661"/>
                <a:gd name="connsiteY56" fmla="*/ 2170545 h 2179782"/>
                <a:gd name="connsiteX57" fmla="*/ 212436 w 1677661"/>
                <a:gd name="connsiteY57" fmla="*/ 2161309 h 2179782"/>
                <a:gd name="connsiteX58" fmla="*/ 147782 w 1677661"/>
                <a:gd name="connsiteY58" fmla="*/ 2179782 h 2179782"/>
                <a:gd name="connsiteX0" fmla="*/ 147782 w 1671782"/>
                <a:gd name="connsiteY0" fmla="*/ 2179782 h 2179782"/>
                <a:gd name="connsiteX1" fmla="*/ 147782 w 1671782"/>
                <a:gd name="connsiteY1" fmla="*/ 2179782 h 2179782"/>
                <a:gd name="connsiteX2" fmla="*/ 110836 w 1671782"/>
                <a:gd name="connsiteY2" fmla="*/ 2105891 h 2179782"/>
                <a:gd name="connsiteX3" fmla="*/ 55418 w 1671782"/>
                <a:gd name="connsiteY3" fmla="*/ 2022764 h 2179782"/>
                <a:gd name="connsiteX4" fmla="*/ 18473 w 1671782"/>
                <a:gd name="connsiteY4" fmla="*/ 1967345 h 2179782"/>
                <a:gd name="connsiteX5" fmla="*/ 0 w 1671782"/>
                <a:gd name="connsiteY5" fmla="*/ 1939636 h 2179782"/>
                <a:gd name="connsiteX6" fmla="*/ 27709 w 1671782"/>
                <a:gd name="connsiteY6" fmla="*/ 1847273 h 2179782"/>
                <a:gd name="connsiteX7" fmla="*/ 55418 w 1671782"/>
                <a:gd name="connsiteY7" fmla="*/ 1828800 h 2179782"/>
                <a:gd name="connsiteX8" fmla="*/ 73891 w 1671782"/>
                <a:gd name="connsiteY8" fmla="*/ 1801091 h 2179782"/>
                <a:gd name="connsiteX9" fmla="*/ 101600 w 1671782"/>
                <a:gd name="connsiteY9" fmla="*/ 1791855 h 2179782"/>
                <a:gd name="connsiteX10" fmla="*/ 240146 w 1671782"/>
                <a:gd name="connsiteY10" fmla="*/ 1773382 h 2179782"/>
                <a:gd name="connsiteX11" fmla="*/ 471055 w 1671782"/>
                <a:gd name="connsiteY11" fmla="*/ 1773382 h 2179782"/>
                <a:gd name="connsiteX12" fmla="*/ 618836 w 1671782"/>
                <a:gd name="connsiteY12" fmla="*/ 1764145 h 2179782"/>
                <a:gd name="connsiteX13" fmla="*/ 674255 w 1671782"/>
                <a:gd name="connsiteY13" fmla="*/ 1736436 h 2179782"/>
                <a:gd name="connsiteX14" fmla="*/ 692727 w 1671782"/>
                <a:gd name="connsiteY14" fmla="*/ 1681018 h 2179782"/>
                <a:gd name="connsiteX15" fmla="*/ 711200 w 1671782"/>
                <a:gd name="connsiteY15" fmla="*/ 1607127 h 2179782"/>
                <a:gd name="connsiteX16" fmla="*/ 729673 w 1671782"/>
                <a:gd name="connsiteY16" fmla="*/ 1477818 h 2179782"/>
                <a:gd name="connsiteX17" fmla="*/ 738909 w 1671782"/>
                <a:gd name="connsiteY17" fmla="*/ 1450109 h 2179782"/>
                <a:gd name="connsiteX18" fmla="*/ 766618 w 1671782"/>
                <a:gd name="connsiteY18" fmla="*/ 1320800 h 2179782"/>
                <a:gd name="connsiteX19" fmla="*/ 775855 w 1671782"/>
                <a:gd name="connsiteY19" fmla="*/ 1293091 h 2179782"/>
                <a:gd name="connsiteX20" fmla="*/ 822036 w 1671782"/>
                <a:gd name="connsiteY20" fmla="*/ 1237673 h 2179782"/>
                <a:gd name="connsiteX21" fmla="*/ 831273 w 1671782"/>
                <a:gd name="connsiteY21" fmla="*/ 1209964 h 2179782"/>
                <a:gd name="connsiteX22" fmla="*/ 803564 w 1671782"/>
                <a:gd name="connsiteY22" fmla="*/ 1080655 h 2179782"/>
                <a:gd name="connsiteX23" fmla="*/ 794327 w 1671782"/>
                <a:gd name="connsiteY23" fmla="*/ 1052945 h 2179782"/>
                <a:gd name="connsiteX24" fmla="*/ 785091 w 1671782"/>
                <a:gd name="connsiteY24" fmla="*/ 1025236 h 2179782"/>
                <a:gd name="connsiteX25" fmla="*/ 766618 w 1671782"/>
                <a:gd name="connsiteY25" fmla="*/ 997527 h 2179782"/>
                <a:gd name="connsiteX26" fmla="*/ 748146 w 1671782"/>
                <a:gd name="connsiteY26" fmla="*/ 840509 h 2179782"/>
                <a:gd name="connsiteX27" fmla="*/ 729673 w 1671782"/>
                <a:gd name="connsiteY27" fmla="*/ 692727 h 2179782"/>
                <a:gd name="connsiteX28" fmla="*/ 748146 w 1671782"/>
                <a:gd name="connsiteY28" fmla="*/ 609600 h 2179782"/>
                <a:gd name="connsiteX29" fmla="*/ 803564 w 1671782"/>
                <a:gd name="connsiteY29" fmla="*/ 554182 h 2179782"/>
                <a:gd name="connsiteX30" fmla="*/ 868218 w 1671782"/>
                <a:gd name="connsiteY30" fmla="*/ 498764 h 2179782"/>
                <a:gd name="connsiteX31" fmla="*/ 914400 w 1671782"/>
                <a:gd name="connsiteY31" fmla="*/ 452582 h 2179782"/>
                <a:gd name="connsiteX32" fmla="*/ 932873 w 1671782"/>
                <a:gd name="connsiteY32" fmla="*/ 424873 h 2179782"/>
                <a:gd name="connsiteX33" fmla="*/ 1016000 w 1671782"/>
                <a:gd name="connsiteY33" fmla="*/ 350982 h 2179782"/>
                <a:gd name="connsiteX34" fmla="*/ 1052946 w 1671782"/>
                <a:gd name="connsiteY34" fmla="*/ 295564 h 2179782"/>
                <a:gd name="connsiteX35" fmla="*/ 1062182 w 1671782"/>
                <a:gd name="connsiteY35" fmla="*/ 267855 h 2179782"/>
                <a:gd name="connsiteX36" fmla="*/ 1117600 w 1671782"/>
                <a:gd name="connsiteY36" fmla="*/ 230909 h 2179782"/>
                <a:gd name="connsiteX37" fmla="*/ 1154546 w 1671782"/>
                <a:gd name="connsiteY37" fmla="*/ 175491 h 2179782"/>
                <a:gd name="connsiteX38" fmla="*/ 1173018 w 1671782"/>
                <a:gd name="connsiteY38" fmla="*/ 147782 h 2179782"/>
                <a:gd name="connsiteX39" fmla="*/ 1228436 w 1671782"/>
                <a:gd name="connsiteY39" fmla="*/ 92364 h 2179782"/>
                <a:gd name="connsiteX40" fmla="*/ 1265382 w 1671782"/>
                <a:gd name="connsiteY40" fmla="*/ 36945 h 2179782"/>
                <a:gd name="connsiteX41" fmla="*/ 1320800 w 1671782"/>
                <a:gd name="connsiteY41" fmla="*/ 0 h 2179782"/>
                <a:gd name="connsiteX42" fmla="*/ 1413164 w 1671782"/>
                <a:gd name="connsiteY42" fmla="*/ 9236 h 2179782"/>
                <a:gd name="connsiteX43" fmla="*/ 1440873 w 1671782"/>
                <a:gd name="connsiteY43" fmla="*/ 36945 h 2179782"/>
                <a:gd name="connsiteX44" fmla="*/ 1468582 w 1671782"/>
                <a:gd name="connsiteY44" fmla="*/ 55418 h 2179782"/>
                <a:gd name="connsiteX45" fmla="*/ 1542473 w 1671782"/>
                <a:gd name="connsiteY45" fmla="*/ 120073 h 2179782"/>
                <a:gd name="connsiteX46" fmla="*/ 1570182 w 1671782"/>
                <a:gd name="connsiteY46" fmla="*/ 138545 h 2179782"/>
                <a:gd name="connsiteX47" fmla="*/ 1588655 w 1671782"/>
                <a:gd name="connsiteY47" fmla="*/ 175491 h 2179782"/>
                <a:gd name="connsiteX48" fmla="*/ 1625600 w 1671782"/>
                <a:gd name="connsiteY48" fmla="*/ 230909 h 2179782"/>
                <a:gd name="connsiteX49" fmla="*/ 1644073 w 1671782"/>
                <a:gd name="connsiteY49" fmla="*/ 332509 h 2179782"/>
                <a:gd name="connsiteX50" fmla="*/ 1662546 w 1671782"/>
                <a:gd name="connsiteY50" fmla="*/ 775855 h 2179782"/>
                <a:gd name="connsiteX51" fmla="*/ 1671782 w 1671782"/>
                <a:gd name="connsiteY51" fmla="*/ 822036 h 2179782"/>
                <a:gd name="connsiteX52" fmla="*/ 1561714 w 1671782"/>
                <a:gd name="connsiteY52" fmla="*/ 1150199 h 2179782"/>
                <a:gd name="connsiteX53" fmla="*/ 1582632 w 1671782"/>
                <a:gd name="connsiteY53" fmla="*/ 2012397 h 2179782"/>
                <a:gd name="connsiteX54" fmla="*/ 1538713 w 1671782"/>
                <a:gd name="connsiteY54" fmla="*/ 2149810 h 2179782"/>
                <a:gd name="connsiteX55" fmla="*/ 424873 w 1671782"/>
                <a:gd name="connsiteY55" fmla="*/ 2170545 h 2179782"/>
                <a:gd name="connsiteX56" fmla="*/ 212436 w 1671782"/>
                <a:gd name="connsiteY56" fmla="*/ 2161309 h 2179782"/>
                <a:gd name="connsiteX57" fmla="*/ 147782 w 1671782"/>
                <a:gd name="connsiteY57" fmla="*/ 2179782 h 2179782"/>
                <a:gd name="connsiteX0" fmla="*/ 147782 w 1666627"/>
                <a:gd name="connsiteY0" fmla="*/ 2179782 h 2179782"/>
                <a:gd name="connsiteX1" fmla="*/ 147782 w 1666627"/>
                <a:gd name="connsiteY1" fmla="*/ 2179782 h 2179782"/>
                <a:gd name="connsiteX2" fmla="*/ 110836 w 1666627"/>
                <a:gd name="connsiteY2" fmla="*/ 2105891 h 2179782"/>
                <a:gd name="connsiteX3" fmla="*/ 55418 w 1666627"/>
                <a:gd name="connsiteY3" fmla="*/ 2022764 h 2179782"/>
                <a:gd name="connsiteX4" fmla="*/ 18473 w 1666627"/>
                <a:gd name="connsiteY4" fmla="*/ 1967345 h 2179782"/>
                <a:gd name="connsiteX5" fmla="*/ 0 w 1666627"/>
                <a:gd name="connsiteY5" fmla="*/ 1939636 h 2179782"/>
                <a:gd name="connsiteX6" fmla="*/ 27709 w 1666627"/>
                <a:gd name="connsiteY6" fmla="*/ 1847273 h 2179782"/>
                <a:gd name="connsiteX7" fmla="*/ 55418 w 1666627"/>
                <a:gd name="connsiteY7" fmla="*/ 1828800 h 2179782"/>
                <a:gd name="connsiteX8" fmla="*/ 73891 w 1666627"/>
                <a:gd name="connsiteY8" fmla="*/ 1801091 h 2179782"/>
                <a:gd name="connsiteX9" fmla="*/ 101600 w 1666627"/>
                <a:gd name="connsiteY9" fmla="*/ 1791855 h 2179782"/>
                <a:gd name="connsiteX10" fmla="*/ 240146 w 1666627"/>
                <a:gd name="connsiteY10" fmla="*/ 1773382 h 2179782"/>
                <a:gd name="connsiteX11" fmla="*/ 471055 w 1666627"/>
                <a:gd name="connsiteY11" fmla="*/ 1773382 h 2179782"/>
                <a:gd name="connsiteX12" fmla="*/ 618836 w 1666627"/>
                <a:gd name="connsiteY12" fmla="*/ 1764145 h 2179782"/>
                <a:gd name="connsiteX13" fmla="*/ 674255 w 1666627"/>
                <a:gd name="connsiteY13" fmla="*/ 1736436 h 2179782"/>
                <a:gd name="connsiteX14" fmla="*/ 692727 w 1666627"/>
                <a:gd name="connsiteY14" fmla="*/ 1681018 h 2179782"/>
                <a:gd name="connsiteX15" fmla="*/ 711200 w 1666627"/>
                <a:gd name="connsiteY15" fmla="*/ 1607127 h 2179782"/>
                <a:gd name="connsiteX16" fmla="*/ 729673 w 1666627"/>
                <a:gd name="connsiteY16" fmla="*/ 1477818 h 2179782"/>
                <a:gd name="connsiteX17" fmla="*/ 738909 w 1666627"/>
                <a:gd name="connsiteY17" fmla="*/ 1450109 h 2179782"/>
                <a:gd name="connsiteX18" fmla="*/ 766618 w 1666627"/>
                <a:gd name="connsiteY18" fmla="*/ 1320800 h 2179782"/>
                <a:gd name="connsiteX19" fmla="*/ 775855 w 1666627"/>
                <a:gd name="connsiteY19" fmla="*/ 1293091 h 2179782"/>
                <a:gd name="connsiteX20" fmla="*/ 822036 w 1666627"/>
                <a:gd name="connsiteY20" fmla="*/ 1237673 h 2179782"/>
                <a:gd name="connsiteX21" fmla="*/ 831273 w 1666627"/>
                <a:gd name="connsiteY21" fmla="*/ 1209964 h 2179782"/>
                <a:gd name="connsiteX22" fmla="*/ 803564 w 1666627"/>
                <a:gd name="connsiteY22" fmla="*/ 1080655 h 2179782"/>
                <a:gd name="connsiteX23" fmla="*/ 794327 w 1666627"/>
                <a:gd name="connsiteY23" fmla="*/ 1052945 h 2179782"/>
                <a:gd name="connsiteX24" fmla="*/ 785091 w 1666627"/>
                <a:gd name="connsiteY24" fmla="*/ 1025236 h 2179782"/>
                <a:gd name="connsiteX25" fmla="*/ 766618 w 1666627"/>
                <a:gd name="connsiteY25" fmla="*/ 997527 h 2179782"/>
                <a:gd name="connsiteX26" fmla="*/ 748146 w 1666627"/>
                <a:gd name="connsiteY26" fmla="*/ 840509 h 2179782"/>
                <a:gd name="connsiteX27" fmla="*/ 729673 w 1666627"/>
                <a:gd name="connsiteY27" fmla="*/ 692727 h 2179782"/>
                <a:gd name="connsiteX28" fmla="*/ 748146 w 1666627"/>
                <a:gd name="connsiteY28" fmla="*/ 609600 h 2179782"/>
                <a:gd name="connsiteX29" fmla="*/ 803564 w 1666627"/>
                <a:gd name="connsiteY29" fmla="*/ 554182 h 2179782"/>
                <a:gd name="connsiteX30" fmla="*/ 868218 w 1666627"/>
                <a:gd name="connsiteY30" fmla="*/ 498764 h 2179782"/>
                <a:gd name="connsiteX31" fmla="*/ 914400 w 1666627"/>
                <a:gd name="connsiteY31" fmla="*/ 452582 h 2179782"/>
                <a:gd name="connsiteX32" fmla="*/ 932873 w 1666627"/>
                <a:gd name="connsiteY32" fmla="*/ 424873 h 2179782"/>
                <a:gd name="connsiteX33" fmla="*/ 1016000 w 1666627"/>
                <a:gd name="connsiteY33" fmla="*/ 350982 h 2179782"/>
                <a:gd name="connsiteX34" fmla="*/ 1052946 w 1666627"/>
                <a:gd name="connsiteY34" fmla="*/ 295564 h 2179782"/>
                <a:gd name="connsiteX35" fmla="*/ 1062182 w 1666627"/>
                <a:gd name="connsiteY35" fmla="*/ 267855 h 2179782"/>
                <a:gd name="connsiteX36" fmla="*/ 1117600 w 1666627"/>
                <a:gd name="connsiteY36" fmla="*/ 230909 h 2179782"/>
                <a:gd name="connsiteX37" fmla="*/ 1154546 w 1666627"/>
                <a:gd name="connsiteY37" fmla="*/ 175491 h 2179782"/>
                <a:gd name="connsiteX38" fmla="*/ 1173018 w 1666627"/>
                <a:gd name="connsiteY38" fmla="*/ 147782 h 2179782"/>
                <a:gd name="connsiteX39" fmla="*/ 1228436 w 1666627"/>
                <a:gd name="connsiteY39" fmla="*/ 92364 h 2179782"/>
                <a:gd name="connsiteX40" fmla="*/ 1265382 w 1666627"/>
                <a:gd name="connsiteY40" fmla="*/ 36945 h 2179782"/>
                <a:gd name="connsiteX41" fmla="*/ 1320800 w 1666627"/>
                <a:gd name="connsiteY41" fmla="*/ 0 h 2179782"/>
                <a:gd name="connsiteX42" fmla="*/ 1413164 w 1666627"/>
                <a:gd name="connsiteY42" fmla="*/ 9236 h 2179782"/>
                <a:gd name="connsiteX43" fmla="*/ 1440873 w 1666627"/>
                <a:gd name="connsiteY43" fmla="*/ 36945 h 2179782"/>
                <a:gd name="connsiteX44" fmla="*/ 1468582 w 1666627"/>
                <a:gd name="connsiteY44" fmla="*/ 55418 h 2179782"/>
                <a:gd name="connsiteX45" fmla="*/ 1542473 w 1666627"/>
                <a:gd name="connsiteY45" fmla="*/ 120073 h 2179782"/>
                <a:gd name="connsiteX46" fmla="*/ 1570182 w 1666627"/>
                <a:gd name="connsiteY46" fmla="*/ 138545 h 2179782"/>
                <a:gd name="connsiteX47" fmla="*/ 1588655 w 1666627"/>
                <a:gd name="connsiteY47" fmla="*/ 175491 h 2179782"/>
                <a:gd name="connsiteX48" fmla="*/ 1625600 w 1666627"/>
                <a:gd name="connsiteY48" fmla="*/ 230909 h 2179782"/>
                <a:gd name="connsiteX49" fmla="*/ 1644073 w 1666627"/>
                <a:gd name="connsiteY49" fmla="*/ 332509 h 2179782"/>
                <a:gd name="connsiteX50" fmla="*/ 1662546 w 1666627"/>
                <a:gd name="connsiteY50" fmla="*/ 775855 h 2179782"/>
                <a:gd name="connsiteX51" fmla="*/ 1561714 w 1666627"/>
                <a:gd name="connsiteY51" fmla="*/ 1150199 h 2179782"/>
                <a:gd name="connsiteX52" fmla="*/ 1582632 w 1666627"/>
                <a:gd name="connsiteY52" fmla="*/ 2012397 h 2179782"/>
                <a:gd name="connsiteX53" fmla="*/ 1538713 w 1666627"/>
                <a:gd name="connsiteY53" fmla="*/ 2149810 h 2179782"/>
                <a:gd name="connsiteX54" fmla="*/ 424873 w 1666627"/>
                <a:gd name="connsiteY54" fmla="*/ 2170545 h 2179782"/>
                <a:gd name="connsiteX55" fmla="*/ 212436 w 1666627"/>
                <a:gd name="connsiteY55" fmla="*/ 2161309 h 2179782"/>
                <a:gd name="connsiteX56" fmla="*/ 147782 w 1666627"/>
                <a:gd name="connsiteY56" fmla="*/ 2179782 h 2179782"/>
                <a:gd name="connsiteX0" fmla="*/ 147782 w 1646651"/>
                <a:gd name="connsiteY0" fmla="*/ 2179782 h 2179782"/>
                <a:gd name="connsiteX1" fmla="*/ 147782 w 1646651"/>
                <a:gd name="connsiteY1" fmla="*/ 2179782 h 2179782"/>
                <a:gd name="connsiteX2" fmla="*/ 110836 w 1646651"/>
                <a:gd name="connsiteY2" fmla="*/ 2105891 h 2179782"/>
                <a:gd name="connsiteX3" fmla="*/ 55418 w 1646651"/>
                <a:gd name="connsiteY3" fmla="*/ 2022764 h 2179782"/>
                <a:gd name="connsiteX4" fmla="*/ 18473 w 1646651"/>
                <a:gd name="connsiteY4" fmla="*/ 1967345 h 2179782"/>
                <a:gd name="connsiteX5" fmla="*/ 0 w 1646651"/>
                <a:gd name="connsiteY5" fmla="*/ 1939636 h 2179782"/>
                <a:gd name="connsiteX6" fmla="*/ 27709 w 1646651"/>
                <a:gd name="connsiteY6" fmla="*/ 1847273 h 2179782"/>
                <a:gd name="connsiteX7" fmla="*/ 55418 w 1646651"/>
                <a:gd name="connsiteY7" fmla="*/ 1828800 h 2179782"/>
                <a:gd name="connsiteX8" fmla="*/ 73891 w 1646651"/>
                <a:gd name="connsiteY8" fmla="*/ 1801091 h 2179782"/>
                <a:gd name="connsiteX9" fmla="*/ 101600 w 1646651"/>
                <a:gd name="connsiteY9" fmla="*/ 1791855 h 2179782"/>
                <a:gd name="connsiteX10" fmla="*/ 240146 w 1646651"/>
                <a:gd name="connsiteY10" fmla="*/ 1773382 h 2179782"/>
                <a:gd name="connsiteX11" fmla="*/ 471055 w 1646651"/>
                <a:gd name="connsiteY11" fmla="*/ 1773382 h 2179782"/>
                <a:gd name="connsiteX12" fmla="*/ 618836 w 1646651"/>
                <a:gd name="connsiteY12" fmla="*/ 1764145 h 2179782"/>
                <a:gd name="connsiteX13" fmla="*/ 674255 w 1646651"/>
                <a:gd name="connsiteY13" fmla="*/ 1736436 h 2179782"/>
                <a:gd name="connsiteX14" fmla="*/ 692727 w 1646651"/>
                <a:gd name="connsiteY14" fmla="*/ 1681018 h 2179782"/>
                <a:gd name="connsiteX15" fmla="*/ 711200 w 1646651"/>
                <a:gd name="connsiteY15" fmla="*/ 1607127 h 2179782"/>
                <a:gd name="connsiteX16" fmla="*/ 729673 w 1646651"/>
                <a:gd name="connsiteY16" fmla="*/ 1477818 h 2179782"/>
                <a:gd name="connsiteX17" fmla="*/ 738909 w 1646651"/>
                <a:gd name="connsiteY17" fmla="*/ 1450109 h 2179782"/>
                <a:gd name="connsiteX18" fmla="*/ 766618 w 1646651"/>
                <a:gd name="connsiteY18" fmla="*/ 1320800 h 2179782"/>
                <a:gd name="connsiteX19" fmla="*/ 775855 w 1646651"/>
                <a:gd name="connsiteY19" fmla="*/ 1293091 h 2179782"/>
                <a:gd name="connsiteX20" fmla="*/ 822036 w 1646651"/>
                <a:gd name="connsiteY20" fmla="*/ 1237673 h 2179782"/>
                <a:gd name="connsiteX21" fmla="*/ 831273 w 1646651"/>
                <a:gd name="connsiteY21" fmla="*/ 1209964 h 2179782"/>
                <a:gd name="connsiteX22" fmla="*/ 803564 w 1646651"/>
                <a:gd name="connsiteY22" fmla="*/ 1080655 h 2179782"/>
                <a:gd name="connsiteX23" fmla="*/ 794327 w 1646651"/>
                <a:gd name="connsiteY23" fmla="*/ 1052945 h 2179782"/>
                <a:gd name="connsiteX24" fmla="*/ 785091 w 1646651"/>
                <a:gd name="connsiteY24" fmla="*/ 1025236 h 2179782"/>
                <a:gd name="connsiteX25" fmla="*/ 766618 w 1646651"/>
                <a:gd name="connsiteY25" fmla="*/ 997527 h 2179782"/>
                <a:gd name="connsiteX26" fmla="*/ 748146 w 1646651"/>
                <a:gd name="connsiteY26" fmla="*/ 840509 h 2179782"/>
                <a:gd name="connsiteX27" fmla="*/ 729673 w 1646651"/>
                <a:gd name="connsiteY27" fmla="*/ 692727 h 2179782"/>
                <a:gd name="connsiteX28" fmla="*/ 748146 w 1646651"/>
                <a:gd name="connsiteY28" fmla="*/ 609600 h 2179782"/>
                <a:gd name="connsiteX29" fmla="*/ 803564 w 1646651"/>
                <a:gd name="connsiteY29" fmla="*/ 554182 h 2179782"/>
                <a:gd name="connsiteX30" fmla="*/ 868218 w 1646651"/>
                <a:gd name="connsiteY30" fmla="*/ 498764 h 2179782"/>
                <a:gd name="connsiteX31" fmla="*/ 914400 w 1646651"/>
                <a:gd name="connsiteY31" fmla="*/ 452582 h 2179782"/>
                <a:gd name="connsiteX32" fmla="*/ 932873 w 1646651"/>
                <a:gd name="connsiteY32" fmla="*/ 424873 h 2179782"/>
                <a:gd name="connsiteX33" fmla="*/ 1016000 w 1646651"/>
                <a:gd name="connsiteY33" fmla="*/ 350982 h 2179782"/>
                <a:gd name="connsiteX34" fmla="*/ 1052946 w 1646651"/>
                <a:gd name="connsiteY34" fmla="*/ 295564 h 2179782"/>
                <a:gd name="connsiteX35" fmla="*/ 1062182 w 1646651"/>
                <a:gd name="connsiteY35" fmla="*/ 267855 h 2179782"/>
                <a:gd name="connsiteX36" fmla="*/ 1117600 w 1646651"/>
                <a:gd name="connsiteY36" fmla="*/ 230909 h 2179782"/>
                <a:gd name="connsiteX37" fmla="*/ 1154546 w 1646651"/>
                <a:gd name="connsiteY37" fmla="*/ 175491 h 2179782"/>
                <a:gd name="connsiteX38" fmla="*/ 1173018 w 1646651"/>
                <a:gd name="connsiteY38" fmla="*/ 147782 h 2179782"/>
                <a:gd name="connsiteX39" fmla="*/ 1228436 w 1646651"/>
                <a:gd name="connsiteY39" fmla="*/ 92364 h 2179782"/>
                <a:gd name="connsiteX40" fmla="*/ 1265382 w 1646651"/>
                <a:gd name="connsiteY40" fmla="*/ 36945 h 2179782"/>
                <a:gd name="connsiteX41" fmla="*/ 1320800 w 1646651"/>
                <a:gd name="connsiteY41" fmla="*/ 0 h 2179782"/>
                <a:gd name="connsiteX42" fmla="*/ 1413164 w 1646651"/>
                <a:gd name="connsiteY42" fmla="*/ 9236 h 2179782"/>
                <a:gd name="connsiteX43" fmla="*/ 1440873 w 1646651"/>
                <a:gd name="connsiteY43" fmla="*/ 36945 h 2179782"/>
                <a:gd name="connsiteX44" fmla="*/ 1468582 w 1646651"/>
                <a:gd name="connsiteY44" fmla="*/ 55418 h 2179782"/>
                <a:gd name="connsiteX45" fmla="*/ 1542473 w 1646651"/>
                <a:gd name="connsiteY45" fmla="*/ 120073 h 2179782"/>
                <a:gd name="connsiteX46" fmla="*/ 1570182 w 1646651"/>
                <a:gd name="connsiteY46" fmla="*/ 138545 h 2179782"/>
                <a:gd name="connsiteX47" fmla="*/ 1588655 w 1646651"/>
                <a:gd name="connsiteY47" fmla="*/ 175491 h 2179782"/>
                <a:gd name="connsiteX48" fmla="*/ 1625600 w 1646651"/>
                <a:gd name="connsiteY48" fmla="*/ 230909 h 2179782"/>
                <a:gd name="connsiteX49" fmla="*/ 1644073 w 1646651"/>
                <a:gd name="connsiteY49" fmla="*/ 332509 h 2179782"/>
                <a:gd name="connsiteX50" fmla="*/ 1561714 w 1646651"/>
                <a:gd name="connsiteY50" fmla="*/ 1150199 h 2179782"/>
                <a:gd name="connsiteX51" fmla="*/ 1582632 w 1646651"/>
                <a:gd name="connsiteY51" fmla="*/ 2012397 h 2179782"/>
                <a:gd name="connsiteX52" fmla="*/ 1538713 w 1646651"/>
                <a:gd name="connsiteY52" fmla="*/ 2149810 h 2179782"/>
                <a:gd name="connsiteX53" fmla="*/ 424873 w 1646651"/>
                <a:gd name="connsiteY53" fmla="*/ 2170545 h 2179782"/>
                <a:gd name="connsiteX54" fmla="*/ 212436 w 1646651"/>
                <a:gd name="connsiteY54" fmla="*/ 2161309 h 2179782"/>
                <a:gd name="connsiteX55" fmla="*/ 147782 w 1646651"/>
                <a:gd name="connsiteY55" fmla="*/ 2179782 h 2179782"/>
                <a:gd name="connsiteX0" fmla="*/ 147782 w 1640017"/>
                <a:gd name="connsiteY0" fmla="*/ 2179782 h 2179782"/>
                <a:gd name="connsiteX1" fmla="*/ 147782 w 1640017"/>
                <a:gd name="connsiteY1" fmla="*/ 2179782 h 2179782"/>
                <a:gd name="connsiteX2" fmla="*/ 110836 w 1640017"/>
                <a:gd name="connsiteY2" fmla="*/ 2105891 h 2179782"/>
                <a:gd name="connsiteX3" fmla="*/ 55418 w 1640017"/>
                <a:gd name="connsiteY3" fmla="*/ 2022764 h 2179782"/>
                <a:gd name="connsiteX4" fmla="*/ 18473 w 1640017"/>
                <a:gd name="connsiteY4" fmla="*/ 1967345 h 2179782"/>
                <a:gd name="connsiteX5" fmla="*/ 0 w 1640017"/>
                <a:gd name="connsiteY5" fmla="*/ 1939636 h 2179782"/>
                <a:gd name="connsiteX6" fmla="*/ 27709 w 1640017"/>
                <a:gd name="connsiteY6" fmla="*/ 1847273 h 2179782"/>
                <a:gd name="connsiteX7" fmla="*/ 55418 w 1640017"/>
                <a:gd name="connsiteY7" fmla="*/ 1828800 h 2179782"/>
                <a:gd name="connsiteX8" fmla="*/ 73891 w 1640017"/>
                <a:gd name="connsiteY8" fmla="*/ 1801091 h 2179782"/>
                <a:gd name="connsiteX9" fmla="*/ 101600 w 1640017"/>
                <a:gd name="connsiteY9" fmla="*/ 1791855 h 2179782"/>
                <a:gd name="connsiteX10" fmla="*/ 240146 w 1640017"/>
                <a:gd name="connsiteY10" fmla="*/ 1773382 h 2179782"/>
                <a:gd name="connsiteX11" fmla="*/ 471055 w 1640017"/>
                <a:gd name="connsiteY11" fmla="*/ 1773382 h 2179782"/>
                <a:gd name="connsiteX12" fmla="*/ 618836 w 1640017"/>
                <a:gd name="connsiteY12" fmla="*/ 1764145 h 2179782"/>
                <a:gd name="connsiteX13" fmla="*/ 674255 w 1640017"/>
                <a:gd name="connsiteY13" fmla="*/ 1736436 h 2179782"/>
                <a:gd name="connsiteX14" fmla="*/ 692727 w 1640017"/>
                <a:gd name="connsiteY14" fmla="*/ 1681018 h 2179782"/>
                <a:gd name="connsiteX15" fmla="*/ 711200 w 1640017"/>
                <a:gd name="connsiteY15" fmla="*/ 1607127 h 2179782"/>
                <a:gd name="connsiteX16" fmla="*/ 729673 w 1640017"/>
                <a:gd name="connsiteY16" fmla="*/ 1477818 h 2179782"/>
                <a:gd name="connsiteX17" fmla="*/ 738909 w 1640017"/>
                <a:gd name="connsiteY17" fmla="*/ 1450109 h 2179782"/>
                <a:gd name="connsiteX18" fmla="*/ 766618 w 1640017"/>
                <a:gd name="connsiteY18" fmla="*/ 1320800 h 2179782"/>
                <a:gd name="connsiteX19" fmla="*/ 775855 w 1640017"/>
                <a:gd name="connsiteY19" fmla="*/ 1293091 h 2179782"/>
                <a:gd name="connsiteX20" fmla="*/ 822036 w 1640017"/>
                <a:gd name="connsiteY20" fmla="*/ 1237673 h 2179782"/>
                <a:gd name="connsiteX21" fmla="*/ 831273 w 1640017"/>
                <a:gd name="connsiteY21" fmla="*/ 1209964 h 2179782"/>
                <a:gd name="connsiteX22" fmla="*/ 803564 w 1640017"/>
                <a:gd name="connsiteY22" fmla="*/ 1080655 h 2179782"/>
                <a:gd name="connsiteX23" fmla="*/ 794327 w 1640017"/>
                <a:gd name="connsiteY23" fmla="*/ 1052945 h 2179782"/>
                <a:gd name="connsiteX24" fmla="*/ 785091 w 1640017"/>
                <a:gd name="connsiteY24" fmla="*/ 1025236 h 2179782"/>
                <a:gd name="connsiteX25" fmla="*/ 766618 w 1640017"/>
                <a:gd name="connsiteY25" fmla="*/ 997527 h 2179782"/>
                <a:gd name="connsiteX26" fmla="*/ 748146 w 1640017"/>
                <a:gd name="connsiteY26" fmla="*/ 840509 h 2179782"/>
                <a:gd name="connsiteX27" fmla="*/ 729673 w 1640017"/>
                <a:gd name="connsiteY27" fmla="*/ 692727 h 2179782"/>
                <a:gd name="connsiteX28" fmla="*/ 748146 w 1640017"/>
                <a:gd name="connsiteY28" fmla="*/ 609600 h 2179782"/>
                <a:gd name="connsiteX29" fmla="*/ 803564 w 1640017"/>
                <a:gd name="connsiteY29" fmla="*/ 554182 h 2179782"/>
                <a:gd name="connsiteX30" fmla="*/ 868218 w 1640017"/>
                <a:gd name="connsiteY30" fmla="*/ 498764 h 2179782"/>
                <a:gd name="connsiteX31" fmla="*/ 914400 w 1640017"/>
                <a:gd name="connsiteY31" fmla="*/ 452582 h 2179782"/>
                <a:gd name="connsiteX32" fmla="*/ 932873 w 1640017"/>
                <a:gd name="connsiteY32" fmla="*/ 424873 h 2179782"/>
                <a:gd name="connsiteX33" fmla="*/ 1016000 w 1640017"/>
                <a:gd name="connsiteY33" fmla="*/ 350982 h 2179782"/>
                <a:gd name="connsiteX34" fmla="*/ 1052946 w 1640017"/>
                <a:gd name="connsiteY34" fmla="*/ 295564 h 2179782"/>
                <a:gd name="connsiteX35" fmla="*/ 1062182 w 1640017"/>
                <a:gd name="connsiteY35" fmla="*/ 267855 h 2179782"/>
                <a:gd name="connsiteX36" fmla="*/ 1117600 w 1640017"/>
                <a:gd name="connsiteY36" fmla="*/ 230909 h 2179782"/>
                <a:gd name="connsiteX37" fmla="*/ 1154546 w 1640017"/>
                <a:gd name="connsiteY37" fmla="*/ 175491 h 2179782"/>
                <a:gd name="connsiteX38" fmla="*/ 1173018 w 1640017"/>
                <a:gd name="connsiteY38" fmla="*/ 147782 h 2179782"/>
                <a:gd name="connsiteX39" fmla="*/ 1228436 w 1640017"/>
                <a:gd name="connsiteY39" fmla="*/ 92364 h 2179782"/>
                <a:gd name="connsiteX40" fmla="*/ 1265382 w 1640017"/>
                <a:gd name="connsiteY40" fmla="*/ 36945 h 2179782"/>
                <a:gd name="connsiteX41" fmla="*/ 1320800 w 1640017"/>
                <a:gd name="connsiteY41" fmla="*/ 0 h 2179782"/>
                <a:gd name="connsiteX42" fmla="*/ 1413164 w 1640017"/>
                <a:gd name="connsiteY42" fmla="*/ 9236 h 2179782"/>
                <a:gd name="connsiteX43" fmla="*/ 1440873 w 1640017"/>
                <a:gd name="connsiteY43" fmla="*/ 36945 h 2179782"/>
                <a:gd name="connsiteX44" fmla="*/ 1468582 w 1640017"/>
                <a:gd name="connsiteY44" fmla="*/ 55418 h 2179782"/>
                <a:gd name="connsiteX45" fmla="*/ 1542473 w 1640017"/>
                <a:gd name="connsiteY45" fmla="*/ 120073 h 2179782"/>
                <a:gd name="connsiteX46" fmla="*/ 1570182 w 1640017"/>
                <a:gd name="connsiteY46" fmla="*/ 138545 h 2179782"/>
                <a:gd name="connsiteX47" fmla="*/ 1588655 w 1640017"/>
                <a:gd name="connsiteY47" fmla="*/ 175491 h 2179782"/>
                <a:gd name="connsiteX48" fmla="*/ 1625600 w 1640017"/>
                <a:gd name="connsiteY48" fmla="*/ 230909 h 2179782"/>
                <a:gd name="connsiteX49" fmla="*/ 1563027 w 1640017"/>
                <a:gd name="connsiteY49" fmla="*/ 332509 h 2179782"/>
                <a:gd name="connsiteX50" fmla="*/ 1561714 w 1640017"/>
                <a:gd name="connsiteY50" fmla="*/ 1150199 h 2179782"/>
                <a:gd name="connsiteX51" fmla="*/ 1582632 w 1640017"/>
                <a:gd name="connsiteY51" fmla="*/ 2012397 h 2179782"/>
                <a:gd name="connsiteX52" fmla="*/ 1538713 w 1640017"/>
                <a:gd name="connsiteY52" fmla="*/ 2149810 h 2179782"/>
                <a:gd name="connsiteX53" fmla="*/ 424873 w 1640017"/>
                <a:gd name="connsiteY53" fmla="*/ 2170545 h 2179782"/>
                <a:gd name="connsiteX54" fmla="*/ 212436 w 1640017"/>
                <a:gd name="connsiteY54" fmla="*/ 2161309 h 2179782"/>
                <a:gd name="connsiteX55" fmla="*/ 147782 w 1640017"/>
                <a:gd name="connsiteY55" fmla="*/ 2179782 h 2179782"/>
                <a:gd name="connsiteX0" fmla="*/ 147782 w 1640017"/>
                <a:gd name="connsiteY0" fmla="*/ 2179782 h 2179782"/>
                <a:gd name="connsiteX1" fmla="*/ 147782 w 1640017"/>
                <a:gd name="connsiteY1" fmla="*/ 2179782 h 2179782"/>
                <a:gd name="connsiteX2" fmla="*/ 110836 w 1640017"/>
                <a:gd name="connsiteY2" fmla="*/ 2105891 h 2179782"/>
                <a:gd name="connsiteX3" fmla="*/ 55418 w 1640017"/>
                <a:gd name="connsiteY3" fmla="*/ 2022764 h 2179782"/>
                <a:gd name="connsiteX4" fmla="*/ 18473 w 1640017"/>
                <a:gd name="connsiteY4" fmla="*/ 1967345 h 2179782"/>
                <a:gd name="connsiteX5" fmla="*/ 0 w 1640017"/>
                <a:gd name="connsiteY5" fmla="*/ 1939636 h 2179782"/>
                <a:gd name="connsiteX6" fmla="*/ 27709 w 1640017"/>
                <a:gd name="connsiteY6" fmla="*/ 1847273 h 2179782"/>
                <a:gd name="connsiteX7" fmla="*/ 55418 w 1640017"/>
                <a:gd name="connsiteY7" fmla="*/ 1828800 h 2179782"/>
                <a:gd name="connsiteX8" fmla="*/ 73891 w 1640017"/>
                <a:gd name="connsiteY8" fmla="*/ 1801091 h 2179782"/>
                <a:gd name="connsiteX9" fmla="*/ 101600 w 1640017"/>
                <a:gd name="connsiteY9" fmla="*/ 1791855 h 2179782"/>
                <a:gd name="connsiteX10" fmla="*/ 240146 w 1640017"/>
                <a:gd name="connsiteY10" fmla="*/ 1773382 h 2179782"/>
                <a:gd name="connsiteX11" fmla="*/ 471055 w 1640017"/>
                <a:gd name="connsiteY11" fmla="*/ 1773382 h 2179782"/>
                <a:gd name="connsiteX12" fmla="*/ 618836 w 1640017"/>
                <a:gd name="connsiteY12" fmla="*/ 1764145 h 2179782"/>
                <a:gd name="connsiteX13" fmla="*/ 674255 w 1640017"/>
                <a:gd name="connsiteY13" fmla="*/ 1736436 h 2179782"/>
                <a:gd name="connsiteX14" fmla="*/ 692727 w 1640017"/>
                <a:gd name="connsiteY14" fmla="*/ 1681018 h 2179782"/>
                <a:gd name="connsiteX15" fmla="*/ 711200 w 1640017"/>
                <a:gd name="connsiteY15" fmla="*/ 1607127 h 2179782"/>
                <a:gd name="connsiteX16" fmla="*/ 729673 w 1640017"/>
                <a:gd name="connsiteY16" fmla="*/ 1477818 h 2179782"/>
                <a:gd name="connsiteX17" fmla="*/ 738909 w 1640017"/>
                <a:gd name="connsiteY17" fmla="*/ 1450109 h 2179782"/>
                <a:gd name="connsiteX18" fmla="*/ 766618 w 1640017"/>
                <a:gd name="connsiteY18" fmla="*/ 1320800 h 2179782"/>
                <a:gd name="connsiteX19" fmla="*/ 775855 w 1640017"/>
                <a:gd name="connsiteY19" fmla="*/ 1293091 h 2179782"/>
                <a:gd name="connsiteX20" fmla="*/ 822036 w 1640017"/>
                <a:gd name="connsiteY20" fmla="*/ 1237673 h 2179782"/>
                <a:gd name="connsiteX21" fmla="*/ 831273 w 1640017"/>
                <a:gd name="connsiteY21" fmla="*/ 1209964 h 2179782"/>
                <a:gd name="connsiteX22" fmla="*/ 803564 w 1640017"/>
                <a:gd name="connsiteY22" fmla="*/ 1080655 h 2179782"/>
                <a:gd name="connsiteX23" fmla="*/ 794327 w 1640017"/>
                <a:gd name="connsiteY23" fmla="*/ 1052945 h 2179782"/>
                <a:gd name="connsiteX24" fmla="*/ 785091 w 1640017"/>
                <a:gd name="connsiteY24" fmla="*/ 1025236 h 2179782"/>
                <a:gd name="connsiteX25" fmla="*/ 766618 w 1640017"/>
                <a:gd name="connsiteY25" fmla="*/ 997527 h 2179782"/>
                <a:gd name="connsiteX26" fmla="*/ 748146 w 1640017"/>
                <a:gd name="connsiteY26" fmla="*/ 840509 h 2179782"/>
                <a:gd name="connsiteX27" fmla="*/ 729673 w 1640017"/>
                <a:gd name="connsiteY27" fmla="*/ 692727 h 2179782"/>
                <a:gd name="connsiteX28" fmla="*/ 748146 w 1640017"/>
                <a:gd name="connsiteY28" fmla="*/ 609600 h 2179782"/>
                <a:gd name="connsiteX29" fmla="*/ 803564 w 1640017"/>
                <a:gd name="connsiteY29" fmla="*/ 554182 h 2179782"/>
                <a:gd name="connsiteX30" fmla="*/ 868218 w 1640017"/>
                <a:gd name="connsiteY30" fmla="*/ 498764 h 2179782"/>
                <a:gd name="connsiteX31" fmla="*/ 914400 w 1640017"/>
                <a:gd name="connsiteY31" fmla="*/ 452582 h 2179782"/>
                <a:gd name="connsiteX32" fmla="*/ 932873 w 1640017"/>
                <a:gd name="connsiteY32" fmla="*/ 424873 h 2179782"/>
                <a:gd name="connsiteX33" fmla="*/ 1016000 w 1640017"/>
                <a:gd name="connsiteY33" fmla="*/ 350982 h 2179782"/>
                <a:gd name="connsiteX34" fmla="*/ 1052946 w 1640017"/>
                <a:gd name="connsiteY34" fmla="*/ 295564 h 2179782"/>
                <a:gd name="connsiteX35" fmla="*/ 1062182 w 1640017"/>
                <a:gd name="connsiteY35" fmla="*/ 267855 h 2179782"/>
                <a:gd name="connsiteX36" fmla="*/ 1117600 w 1640017"/>
                <a:gd name="connsiteY36" fmla="*/ 230909 h 2179782"/>
                <a:gd name="connsiteX37" fmla="*/ 1154546 w 1640017"/>
                <a:gd name="connsiteY37" fmla="*/ 175491 h 2179782"/>
                <a:gd name="connsiteX38" fmla="*/ 1173018 w 1640017"/>
                <a:gd name="connsiteY38" fmla="*/ 147782 h 2179782"/>
                <a:gd name="connsiteX39" fmla="*/ 1228436 w 1640017"/>
                <a:gd name="connsiteY39" fmla="*/ 92364 h 2179782"/>
                <a:gd name="connsiteX40" fmla="*/ 1265382 w 1640017"/>
                <a:gd name="connsiteY40" fmla="*/ 36945 h 2179782"/>
                <a:gd name="connsiteX41" fmla="*/ 1320800 w 1640017"/>
                <a:gd name="connsiteY41" fmla="*/ 0 h 2179782"/>
                <a:gd name="connsiteX42" fmla="*/ 1413164 w 1640017"/>
                <a:gd name="connsiteY42" fmla="*/ 9236 h 2179782"/>
                <a:gd name="connsiteX43" fmla="*/ 1440873 w 1640017"/>
                <a:gd name="connsiteY43" fmla="*/ 36945 h 2179782"/>
                <a:gd name="connsiteX44" fmla="*/ 1468582 w 1640017"/>
                <a:gd name="connsiteY44" fmla="*/ 55418 h 2179782"/>
                <a:gd name="connsiteX45" fmla="*/ 1542473 w 1640017"/>
                <a:gd name="connsiteY45" fmla="*/ 120073 h 2179782"/>
                <a:gd name="connsiteX46" fmla="*/ 1570182 w 1640017"/>
                <a:gd name="connsiteY46" fmla="*/ 138545 h 2179782"/>
                <a:gd name="connsiteX47" fmla="*/ 1588655 w 1640017"/>
                <a:gd name="connsiteY47" fmla="*/ 175491 h 2179782"/>
                <a:gd name="connsiteX48" fmla="*/ 1563027 w 1640017"/>
                <a:gd name="connsiteY48" fmla="*/ 332509 h 2179782"/>
                <a:gd name="connsiteX49" fmla="*/ 1561714 w 1640017"/>
                <a:gd name="connsiteY49" fmla="*/ 1150199 h 2179782"/>
                <a:gd name="connsiteX50" fmla="*/ 1582632 w 1640017"/>
                <a:gd name="connsiteY50" fmla="*/ 2012397 h 2179782"/>
                <a:gd name="connsiteX51" fmla="*/ 1538713 w 1640017"/>
                <a:gd name="connsiteY51" fmla="*/ 2149810 h 2179782"/>
                <a:gd name="connsiteX52" fmla="*/ 424873 w 1640017"/>
                <a:gd name="connsiteY52" fmla="*/ 2170545 h 2179782"/>
                <a:gd name="connsiteX53" fmla="*/ 212436 w 1640017"/>
                <a:gd name="connsiteY53" fmla="*/ 2161309 h 2179782"/>
                <a:gd name="connsiteX54" fmla="*/ 147782 w 1640017"/>
                <a:gd name="connsiteY54" fmla="*/ 2179782 h 2179782"/>
                <a:gd name="connsiteX0" fmla="*/ 147782 w 1640017"/>
                <a:gd name="connsiteY0" fmla="*/ 2179782 h 2179782"/>
                <a:gd name="connsiteX1" fmla="*/ 147782 w 1640017"/>
                <a:gd name="connsiteY1" fmla="*/ 2179782 h 2179782"/>
                <a:gd name="connsiteX2" fmla="*/ 110836 w 1640017"/>
                <a:gd name="connsiteY2" fmla="*/ 2105891 h 2179782"/>
                <a:gd name="connsiteX3" fmla="*/ 55418 w 1640017"/>
                <a:gd name="connsiteY3" fmla="*/ 2022764 h 2179782"/>
                <a:gd name="connsiteX4" fmla="*/ 18473 w 1640017"/>
                <a:gd name="connsiteY4" fmla="*/ 1967345 h 2179782"/>
                <a:gd name="connsiteX5" fmla="*/ 0 w 1640017"/>
                <a:gd name="connsiteY5" fmla="*/ 1939636 h 2179782"/>
                <a:gd name="connsiteX6" fmla="*/ 27709 w 1640017"/>
                <a:gd name="connsiteY6" fmla="*/ 1847273 h 2179782"/>
                <a:gd name="connsiteX7" fmla="*/ 55418 w 1640017"/>
                <a:gd name="connsiteY7" fmla="*/ 1828800 h 2179782"/>
                <a:gd name="connsiteX8" fmla="*/ 73891 w 1640017"/>
                <a:gd name="connsiteY8" fmla="*/ 1801091 h 2179782"/>
                <a:gd name="connsiteX9" fmla="*/ 101600 w 1640017"/>
                <a:gd name="connsiteY9" fmla="*/ 1791855 h 2179782"/>
                <a:gd name="connsiteX10" fmla="*/ 240146 w 1640017"/>
                <a:gd name="connsiteY10" fmla="*/ 1773382 h 2179782"/>
                <a:gd name="connsiteX11" fmla="*/ 471055 w 1640017"/>
                <a:gd name="connsiteY11" fmla="*/ 1773382 h 2179782"/>
                <a:gd name="connsiteX12" fmla="*/ 618836 w 1640017"/>
                <a:gd name="connsiteY12" fmla="*/ 1764145 h 2179782"/>
                <a:gd name="connsiteX13" fmla="*/ 674255 w 1640017"/>
                <a:gd name="connsiteY13" fmla="*/ 1736436 h 2179782"/>
                <a:gd name="connsiteX14" fmla="*/ 692727 w 1640017"/>
                <a:gd name="connsiteY14" fmla="*/ 1681018 h 2179782"/>
                <a:gd name="connsiteX15" fmla="*/ 711200 w 1640017"/>
                <a:gd name="connsiteY15" fmla="*/ 1607127 h 2179782"/>
                <a:gd name="connsiteX16" fmla="*/ 729673 w 1640017"/>
                <a:gd name="connsiteY16" fmla="*/ 1477818 h 2179782"/>
                <a:gd name="connsiteX17" fmla="*/ 738909 w 1640017"/>
                <a:gd name="connsiteY17" fmla="*/ 1450109 h 2179782"/>
                <a:gd name="connsiteX18" fmla="*/ 766618 w 1640017"/>
                <a:gd name="connsiteY18" fmla="*/ 1320800 h 2179782"/>
                <a:gd name="connsiteX19" fmla="*/ 775855 w 1640017"/>
                <a:gd name="connsiteY19" fmla="*/ 1293091 h 2179782"/>
                <a:gd name="connsiteX20" fmla="*/ 822036 w 1640017"/>
                <a:gd name="connsiteY20" fmla="*/ 1237673 h 2179782"/>
                <a:gd name="connsiteX21" fmla="*/ 831273 w 1640017"/>
                <a:gd name="connsiteY21" fmla="*/ 1209964 h 2179782"/>
                <a:gd name="connsiteX22" fmla="*/ 803564 w 1640017"/>
                <a:gd name="connsiteY22" fmla="*/ 1080655 h 2179782"/>
                <a:gd name="connsiteX23" fmla="*/ 794327 w 1640017"/>
                <a:gd name="connsiteY23" fmla="*/ 1052945 h 2179782"/>
                <a:gd name="connsiteX24" fmla="*/ 785091 w 1640017"/>
                <a:gd name="connsiteY24" fmla="*/ 1025236 h 2179782"/>
                <a:gd name="connsiteX25" fmla="*/ 766618 w 1640017"/>
                <a:gd name="connsiteY25" fmla="*/ 997527 h 2179782"/>
                <a:gd name="connsiteX26" fmla="*/ 748146 w 1640017"/>
                <a:gd name="connsiteY26" fmla="*/ 840509 h 2179782"/>
                <a:gd name="connsiteX27" fmla="*/ 729673 w 1640017"/>
                <a:gd name="connsiteY27" fmla="*/ 692727 h 2179782"/>
                <a:gd name="connsiteX28" fmla="*/ 748146 w 1640017"/>
                <a:gd name="connsiteY28" fmla="*/ 609600 h 2179782"/>
                <a:gd name="connsiteX29" fmla="*/ 803564 w 1640017"/>
                <a:gd name="connsiteY29" fmla="*/ 554182 h 2179782"/>
                <a:gd name="connsiteX30" fmla="*/ 868218 w 1640017"/>
                <a:gd name="connsiteY30" fmla="*/ 498764 h 2179782"/>
                <a:gd name="connsiteX31" fmla="*/ 914400 w 1640017"/>
                <a:gd name="connsiteY31" fmla="*/ 452582 h 2179782"/>
                <a:gd name="connsiteX32" fmla="*/ 932873 w 1640017"/>
                <a:gd name="connsiteY32" fmla="*/ 424873 h 2179782"/>
                <a:gd name="connsiteX33" fmla="*/ 1016000 w 1640017"/>
                <a:gd name="connsiteY33" fmla="*/ 350982 h 2179782"/>
                <a:gd name="connsiteX34" fmla="*/ 1052946 w 1640017"/>
                <a:gd name="connsiteY34" fmla="*/ 295564 h 2179782"/>
                <a:gd name="connsiteX35" fmla="*/ 1062182 w 1640017"/>
                <a:gd name="connsiteY35" fmla="*/ 267855 h 2179782"/>
                <a:gd name="connsiteX36" fmla="*/ 1117600 w 1640017"/>
                <a:gd name="connsiteY36" fmla="*/ 230909 h 2179782"/>
                <a:gd name="connsiteX37" fmla="*/ 1154546 w 1640017"/>
                <a:gd name="connsiteY37" fmla="*/ 175491 h 2179782"/>
                <a:gd name="connsiteX38" fmla="*/ 1173018 w 1640017"/>
                <a:gd name="connsiteY38" fmla="*/ 147782 h 2179782"/>
                <a:gd name="connsiteX39" fmla="*/ 1228436 w 1640017"/>
                <a:gd name="connsiteY39" fmla="*/ 92364 h 2179782"/>
                <a:gd name="connsiteX40" fmla="*/ 1265382 w 1640017"/>
                <a:gd name="connsiteY40" fmla="*/ 36945 h 2179782"/>
                <a:gd name="connsiteX41" fmla="*/ 1320800 w 1640017"/>
                <a:gd name="connsiteY41" fmla="*/ 0 h 2179782"/>
                <a:gd name="connsiteX42" fmla="*/ 1413164 w 1640017"/>
                <a:gd name="connsiteY42" fmla="*/ 9236 h 2179782"/>
                <a:gd name="connsiteX43" fmla="*/ 1440873 w 1640017"/>
                <a:gd name="connsiteY43" fmla="*/ 36945 h 2179782"/>
                <a:gd name="connsiteX44" fmla="*/ 1468582 w 1640017"/>
                <a:gd name="connsiteY44" fmla="*/ 55418 h 2179782"/>
                <a:gd name="connsiteX45" fmla="*/ 1542473 w 1640017"/>
                <a:gd name="connsiteY45" fmla="*/ 120073 h 2179782"/>
                <a:gd name="connsiteX46" fmla="*/ 1570182 w 1640017"/>
                <a:gd name="connsiteY46" fmla="*/ 138545 h 2179782"/>
                <a:gd name="connsiteX47" fmla="*/ 1563027 w 1640017"/>
                <a:gd name="connsiteY47" fmla="*/ 332509 h 2179782"/>
                <a:gd name="connsiteX48" fmla="*/ 1561714 w 1640017"/>
                <a:gd name="connsiteY48" fmla="*/ 1150199 h 2179782"/>
                <a:gd name="connsiteX49" fmla="*/ 1582632 w 1640017"/>
                <a:gd name="connsiteY49" fmla="*/ 2012397 h 2179782"/>
                <a:gd name="connsiteX50" fmla="*/ 1538713 w 1640017"/>
                <a:gd name="connsiteY50" fmla="*/ 2149810 h 2179782"/>
                <a:gd name="connsiteX51" fmla="*/ 424873 w 1640017"/>
                <a:gd name="connsiteY51" fmla="*/ 2170545 h 2179782"/>
                <a:gd name="connsiteX52" fmla="*/ 212436 w 1640017"/>
                <a:gd name="connsiteY52" fmla="*/ 2161309 h 2179782"/>
                <a:gd name="connsiteX53" fmla="*/ 147782 w 1640017"/>
                <a:gd name="connsiteY53" fmla="*/ 2179782 h 2179782"/>
                <a:gd name="connsiteX0" fmla="*/ 147782 w 1640017"/>
                <a:gd name="connsiteY0" fmla="*/ 2179782 h 2179782"/>
                <a:gd name="connsiteX1" fmla="*/ 147782 w 1640017"/>
                <a:gd name="connsiteY1" fmla="*/ 2179782 h 2179782"/>
                <a:gd name="connsiteX2" fmla="*/ 110836 w 1640017"/>
                <a:gd name="connsiteY2" fmla="*/ 2105891 h 2179782"/>
                <a:gd name="connsiteX3" fmla="*/ 55418 w 1640017"/>
                <a:gd name="connsiteY3" fmla="*/ 2022764 h 2179782"/>
                <a:gd name="connsiteX4" fmla="*/ 18473 w 1640017"/>
                <a:gd name="connsiteY4" fmla="*/ 1967345 h 2179782"/>
                <a:gd name="connsiteX5" fmla="*/ 0 w 1640017"/>
                <a:gd name="connsiteY5" fmla="*/ 1939636 h 2179782"/>
                <a:gd name="connsiteX6" fmla="*/ 27709 w 1640017"/>
                <a:gd name="connsiteY6" fmla="*/ 1847273 h 2179782"/>
                <a:gd name="connsiteX7" fmla="*/ 55418 w 1640017"/>
                <a:gd name="connsiteY7" fmla="*/ 1828800 h 2179782"/>
                <a:gd name="connsiteX8" fmla="*/ 73891 w 1640017"/>
                <a:gd name="connsiteY8" fmla="*/ 1801091 h 2179782"/>
                <a:gd name="connsiteX9" fmla="*/ 101600 w 1640017"/>
                <a:gd name="connsiteY9" fmla="*/ 1791855 h 2179782"/>
                <a:gd name="connsiteX10" fmla="*/ 240146 w 1640017"/>
                <a:gd name="connsiteY10" fmla="*/ 1773382 h 2179782"/>
                <a:gd name="connsiteX11" fmla="*/ 471055 w 1640017"/>
                <a:gd name="connsiteY11" fmla="*/ 1773382 h 2179782"/>
                <a:gd name="connsiteX12" fmla="*/ 618836 w 1640017"/>
                <a:gd name="connsiteY12" fmla="*/ 1764145 h 2179782"/>
                <a:gd name="connsiteX13" fmla="*/ 674255 w 1640017"/>
                <a:gd name="connsiteY13" fmla="*/ 1736436 h 2179782"/>
                <a:gd name="connsiteX14" fmla="*/ 692727 w 1640017"/>
                <a:gd name="connsiteY14" fmla="*/ 1681018 h 2179782"/>
                <a:gd name="connsiteX15" fmla="*/ 711200 w 1640017"/>
                <a:gd name="connsiteY15" fmla="*/ 1607127 h 2179782"/>
                <a:gd name="connsiteX16" fmla="*/ 729673 w 1640017"/>
                <a:gd name="connsiteY16" fmla="*/ 1477818 h 2179782"/>
                <a:gd name="connsiteX17" fmla="*/ 738909 w 1640017"/>
                <a:gd name="connsiteY17" fmla="*/ 1450109 h 2179782"/>
                <a:gd name="connsiteX18" fmla="*/ 766618 w 1640017"/>
                <a:gd name="connsiteY18" fmla="*/ 1320800 h 2179782"/>
                <a:gd name="connsiteX19" fmla="*/ 775855 w 1640017"/>
                <a:gd name="connsiteY19" fmla="*/ 1293091 h 2179782"/>
                <a:gd name="connsiteX20" fmla="*/ 822036 w 1640017"/>
                <a:gd name="connsiteY20" fmla="*/ 1237673 h 2179782"/>
                <a:gd name="connsiteX21" fmla="*/ 831273 w 1640017"/>
                <a:gd name="connsiteY21" fmla="*/ 1209964 h 2179782"/>
                <a:gd name="connsiteX22" fmla="*/ 803564 w 1640017"/>
                <a:gd name="connsiteY22" fmla="*/ 1080655 h 2179782"/>
                <a:gd name="connsiteX23" fmla="*/ 794327 w 1640017"/>
                <a:gd name="connsiteY23" fmla="*/ 1052945 h 2179782"/>
                <a:gd name="connsiteX24" fmla="*/ 785091 w 1640017"/>
                <a:gd name="connsiteY24" fmla="*/ 1025236 h 2179782"/>
                <a:gd name="connsiteX25" fmla="*/ 766618 w 1640017"/>
                <a:gd name="connsiteY25" fmla="*/ 997527 h 2179782"/>
                <a:gd name="connsiteX26" fmla="*/ 748146 w 1640017"/>
                <a:gd name="connsiteY26" fmla="*/ 840509 h 2179782"/>
                <a:gd name="connsiteX27" fmla="*/ 729673 w 1640017"/>
                <a:gd name="connsiteY27" fmla="*/ 692727 h 2179782"/>
                <a:gd name="connsiteX28" fmla="*/ 748146 w 1640017"/>
                <a:gd name="connsiteY28" fmla="*/ 609600 h 2179782"/>
                <a:gd name="connsiteX29" fmla="*/ 803564 w 1640017"/>
                <a:gd name="connsiteY29" fmla="*/ 554182 h 2179782"/>
                <a:gd name="connsiteX30" fmla="*/ 868218 w 1640017"/>
                <a:gd name="connsiteY30" fmla="*/ 498764 h 2179782"/>
                <a:gd name="connsiteX31" fmla="*/ 914400 w 1640017"/>
                <a:gd name="connsiteY31" fmla="*/ 452582 h 2179782"/>
                <a:gd name="connsiteX32" fmla="*/ 932873 w 1640017"/>
                <a:gd name="connsiteY32" fmla="*/ 424873 h 2179782"/>
                <a:gd name="connsiteX33" fmla="*/ 1016000 w 1640017"/>
                <a:gd name="connsiteY33" fmla="*/ 350982 h 2179782"/>
                <a:gd name="connsiteX34" fmla="*/ 1052946 w 1640017"/>
                <a:gd name="connsiteY34" fmla="*/ 295564 h 2179782"/>
                <a:gd name="connsiteX35" fmla="*/ 1062182 w 1640017"/>
                <a:gd name="connsiteY35" fmla="*/ 267855 h 2179782"/>
                <a:gd name="connsiteX36" fmla="*/ 1117600 w 1640017"/>
                <a:gd name="connsiteY36" fmla="*/ 230909 h 2179782"/>
                <a:gd name="connsiteX37" fmla="*/ 1154546 w 1640017"/>
                <a:gd name="connsiteY37" fmla="*/ 175491 h 2179782"/>
                <a:gd name="connsiteX38" fmla="*/ 1173018 w 1640017"/>
                <a:gd name="connsiteY38" fmla="*/ 147782 h 2179782"/>
                <a:gd name="connsiteX39" fmla="*/ 1228436 w 1640017"/>
                <a:gd name="connsiteY39" fmla="*/ 92364 h 2179782"/>
                <a:gd name="connsiteX40" fmla="*/ 1265382 w 1640017"/>
                <a:gd name="connsiteY40" fmla="*/ 36945 h 2179782"/>
                <a:gd name="connsiteX41" fmla="*/ 1320800 w 1640017"/>
                <a:gd name="connsiteY41" fmla="*/ 0 h 2179782"/>
                <a:gd name="connsiteX42" fmla="*/ 1413164 w 1640017"/>
                <a:gd name="connsiteY42" fmla="*/ 9236 h 2179782"/>
                <a:gd name="connsiteX43" fmla="*/ 1440873 w 1640017"/>
                <a:gd name="connsiteY43" fmla="*/ 36945 h 2179782"/>
                <a:gd name="connsiteX44" fmla="*/ 1468582 w 1640017"/>
                <a:gd name="connsiteY44" fmla="*/ 55418 h 2179782"/>
                <a:gd name="connsiteX45" fmla="*/ 1542473 w 1640017"/>
                <a:gd name="connsiteY45" fmla="*/ 120073 h 2179782"/>
                <a:gd name="connsiteX46" fmla="*/ 1563027 w 1640017"/>
                <a:gd name="connsiteY46" fmla="*/ 332509 h 2179782"/>
                <a:gd name="connsiteX47" fmla="*/ 1561714 w 1640017"/>
                <a:gd name="connsiteY47" fmla="*/ 1150199 h 2179782"/>
                <a:gd name="connsiteX48" fmla="*/ 1582632 w 1640017"/>
                <a:gd name="connsiteY48" fmla="*/ 2012397 h 2179782"/>
                <a:gd name="connsiteX49" fmla="*/ 1538713 w 1640017"/>
                <a:gd name="connsiteY49" fmla="*/ 2149810 h 2179782"/>
                <a:gd name="connsiteX50" fmla="*/ 424873 w 1640017"/>
                <a:gd name="connsiteY50" fmla="*/ 2170545 h 2179782"/>
                <a:gd name="connsiteX51" fmla="*/ 212436 w 1640017"/>
                <a:gd name="connsiteY51" fmla="*/ 2161309 h 2179782"/>
                <a:gd name="connsiteX52" fmla="*/ 147782 w 1640017"/>
                <a:gd name="connsiteY52" fmla="*/ 2179782 h 2179782"/>
                <a:gd name="connsiteX0" fmla="*/ 147782 w 1640017"/>
                <a:gd name="connsiteY0" fmla="*/ 2179782 h 2179782"/>
                <a:gd name="connsiteX1" fmla="*/ 147782 w 1640017"/>
                <a:gd name="connsiteY1" fmla="*/ 2179782 h 2179782"/>
                <a:gd name="connsiteX2" fmla="*/ 110836 w 1640017"/>
                <a:gd name="connsiteY2" fmla="*/ 2105891 h 2179782"/>
                <a:gd name="connsiteX3" fmla="*/ 55418 w 1640017"/>
                <a:gd name="connsiteY3" fmla="*/ 2022764 h 2179782"/>
                <a:gd name="connsiteX4" fmla="*/ 18473 w 1640017"/>
                <a:gd name="connsiteY4" fmla="*/ 1967345 h 2179782"/>
                <a:gd name="connsiteX5" fmla="*/ 0 w 1640017"/>
                <a:gd name="connsiteY5" fmla="*/ 1939636 h 2179782"/>
                <a:gd name="connsiteX6" fmla="*/ 27709 w 1640017"/>
                <a:gd name="connsiteY6" fmla="*/ 1847273 h 2179782"/>
                <a:gd name="connsiteX7" fmla="*/ 55418 w 1640017"/>
                <a:gd name="connsiteY7" fmla="*/ 1828800 h 2179782"/>
                <a:gd name="connsiteX8" fmla="*/ 73891 w 1640017"/>
                <a:gd name="connsiteY8" fmla="*/ 1801091 h 2179782"/>
                <a:gd name="connsiteX9" fmla="*/ 101600 w 1640017"/>
                <a:gd name="connsiteY9" fmla="*/ 1791855 h 2179782"/>
                <a:gd name="connsiteX10" fmla="*/ 240146 w 1640017"/>
                <a:gd name="connsiteY10" fmla="*/ 1773382 h 2179782"/>
                <a:gd name="connsiteX11" fmla="*/ 471055 w 1640017"/>
                <a:gd name="connsiteY11" fmla="*/ 1773382 h 2179782"/>
                <a:gd name="connsiteX12" fmla="*/ 618836 w 1640017"/>
                <a:gd name="connsiteY12" fmla="*/ 1764145 h 2179782"/>
                <a:gd name="connsiteX13" fmla="*/ 674255 w 1640017"/>
                <a:gd name="connsiteY13" fmla="*/ 1736436 h 2179782"/>
                <a:gd name="connsiteX14" fmla="*/ 692727 w 1640017"/>
                <a:gd name="connsiteY14" fmla="*/ 1681018 h 2179782"/>
                <a:gd name="connsiteX15" fmla="*/ 711200 w 1640017"/>
                <a:gd name="connsiteY15" fmla="*/ 1607127 h 2179782"/>
                <a:gd name="connsiteX16" fmla="*/ 729673 w 1640017"/>
                <a:gd name="connsiteY16" fmla="*/ 1477818 h 2179782"/>
                <a:gd name="connsiteX17" fmla="*/ 738909 w 1640017"/>
                <a:gd name="connsiteY17" fmla="*/ 1450109 h 2179782"/>
                <a:gd name="connsiteX18" fmla="*/ 766618 w 1640017"/>
                <a:gd name="connsiteY18" fmla="*/ 1320800 h 2179782"/>
                <a:gd name="connsiteX19" fmla="*/ 775855 w 1640017"/>
                <a:gd name="connsiteY19" fmla="*/ 1293091 h 2179782"/>
                <a:gd name="connsiteX20" fmla="*/ 822036 w 1640017"/>
                <a:gd name="connsiteY20" fmla="*/ 1237673 h 2179782"/>
                <a:gd name="connsiteX21" fmla="*/ 831273 w 1640017"/>
                <a:gd name="connsiteY21" fmla="*/ 1209964 h 2179782"/>
                <a:gd name="connsiteX22" fmla="*/ 803564 w 1640017"/>
                <a:gd name="connsiteY22" fmla="*/ 1080655 h 2179782"/>
                <a:gd name="connsiteX23" fmla="*/ 794327 w 1640017"/>
                <a:gd name="connsiteY23" fmla="*/ 1052945 h 2179782"/>
                <a:gd name="connsiteX24" fmla="*/ 785091 w 1640017"/>
                <a:gd name="connsiteY24" fmla="*/ 1025236 h 2179782"/>
                <a:gd name="connsiteX25" fmla="*/ 766618 w 1640017"/>
                <a:gd name="connsiteY25" fmla="*/ 997527 h 2179782"/>
                <a:gd name="connsiteX26" fmla="*/ 748146 w 1640017"/>
                <a:gd name="connsiteY26" fmla="*/ 840509 h 2179782"/>
                <a:gd name="connsiteX27" fmla="*/ 729673 w 1640017"/>
                <a:gd name="connsiteY27" fmla="*/ 692727 h 2179782"/>
                <a:gd name="connsiteX28" fmla="*/ 748146 w 1640017"/>
                <a:gd name="connsiteY28" fmla="*/ 609600 h 2179782"/>
                <a:gd name="connsiteX29" fmla="*/ 803564 w 1640017"/>
                <a:gd name="connsiteY29" fmla="*/ 554182 h 2179782"/>
                <a:gd name="connsiteX30" fmla="*/ 868218 w 1640017"/>
                <a:gd name="connsiteY30" fmla="*/ 498764 h 2179782"/>
                <a:gd name="connsiteX31" fmla="*/ 914400 w 1640017"/>
                <a:gd name="connsiteY31" fmla="*/ 452582 h 2179782"/>
                <a:gd name="connsiteX32" fmla="*/ 932873 w 1640017"/>
                <a:gd name="connsiteY32" fmla="*/ 424873 h 2179782"/>
                <a:gd name="connsiteX33" fmla="*/ 1016000 w 1640017"/>
                <a:gd name="connsiteY33" fmla="*/ 350982 h 2179782"/>
                <a:gd name="connsiteX34" fmla="*/ 1052946 w 1640017"/>
                <a:gd name="connsiteY34" fmla="*/ 295564 h 2179782"/>
                <a:gd name="connsiteX35" fmla="*/ 1062182 w 1640017"/>
                <a:gd name="connsiteY35" fmla="*/ 267855 h 2179782"/>
                <a:gd name="connsiteX36" fmla="*/ 1117600 w 1640017"/>
                <a:gd name="connsiteY36" fmla="*/ 230909 h 2179782"/>
                <a:gd name="connsiteX37" fmla="*/ 1154546 w 1640017"/>
                <a:gd name="connsiteY37" fmla="*/ 175491 h 2179782"/>
                <a:gd name="connsiteX38" fmla="*/ 1173018 w 1640017"/>
                <a:gd name="connsiteY38" fmla="*/ 147782 h 2179782"/>
                <a:gd name="connsiteX39" fmla="*/ 1228436 w 1640017"/>
                <a:gd name="connsiteY39" fmla="*/ 92364 h 2179782"/>
                <a:gd name="connsiteX40" fmla="*/ 1265382 w 1640017"/>
                <a:gd name="connsiteY40" fmla="*/ 36945 h 2179782"/>
                <a:gd name="connsiteX41" fmla="*/ 1320800 w 1640017"/>
                <a:gd name="connsiteY41" fmla="*/ 0 h 2179782"/>
                <a:gd name="connsiteX42" fmla="*/ 1413164 w 1640017"/>
                <a:gd name="connsiteY42" fmla="*/ 9236 h 2179782"/>
                <a:gd name="connsiteX43" fmla="*/ 1440873 w 1640017"/>
                <a:gd name="connsiteY43" fmla="*/ 36945 h 2179782"/>
                <a:gd name="connsiteX44" fmla="*/ 1468582 w 1640017"/>
                <a:gd name="connsiteY44" fmla="*/ 55418 h 2179782"/>
                <a:gd name="connsiteX45" fmla="*/ 1563027 w 1640017"/>
                <a:gd name="connsiteY45" fmla="*/ 332509 h 2179782"/>
                <a:gd name="connsiteX46" fmla="*/ 1561714 w 1640017"/>
                <a:gd name="connsiteY46" fmla="*/ 1150199 h 2179782"/>
                <a:gd name="connsiteX47" fmla="*/ 1582632 w 1640017"/>
                <a:gd name="connsiteY47" fmla="*/ 2012397 h 2179782"/>
                <a:gd name="connsiteX48" fmla="*/ 1538713 w 1640017"/>
                <a:gd name="connsiteY48" fmla="*/ 2149810 h 2179782"/>
                <a:gd name="connsiteX49" fmla="*/ 424873 w 1640017"/>
                <a:gd name="connsiteY49" fmla="*/ 2170545 h 2179782"/>
                <a:gd name="connsiteX50" fmla="*/ 212436 w 1640017"/>
                <a:gd name="connsiteY50" fmla="*/ 2161309 h 2179782"/>
                <a:gd name="connsiteX51" fmla="*/ 147782 w 1640017"/>
                <a:gd name="connsiteY51" fmla="*/ 2179782 h 2179782"/>
                <a:gd name="connsiteX0" fmla="*/ 147782 w 1582926"/>
                <a:gd name="connsiteY0" fmla="*/ 2179782 h 2179782"/>
                <a:gd name="connsiteX1" fmla="*/ 147782 w 1582926"/>
                <a:gd name="connsiteY1" fmla="*/ 2179782 h 2179782"/>
                <a:gd name="connsiteX2" fmla="*/ 110836 w 1582926"/>
                <a:gd name="connsiteY2" fmla="*/ 2105891 h 2179782"/>
                <a:gd name="connsiteX3" fmla="*/ 55418 w 1582926"/>
                <a:gd name="connsiteY3" fmla="*/ 2022764 h 2179782"/>
                <a:gd name="connsiteX4" fmla="*/ 18473 w 1582926"/>
                <a:gd name="connsiteY4" fmla="*/ 1967345 h 2179782"/>
                <a:gd name="connsiteX5" fmla="*/ 0 w 1582926"/>
                <a:gd name="connsiteY5" fmla="*/ 1939636 h 2179782"/>
                <a:gd name="connsiteX6" fmla="*/ 27709 w 1582926"/>
                <a:gd name="connsiteY6" fmla="*/ 1847273 h 2179782"/>
                <a:gd name="connsiteX7" fmla="*/ 55418 w 1582926"/>
                <a:gd name="connsiteY7" fmla="*/ 1828800 h 2179782"/>
                <a:gd name="connsiteX8" fmla="*/ 73891 w 1582926"/>
                <a:gd name="connsiteY8" fmla="*/ 1801091 h 2179782"/>
                <a:gd name="connsiteX9" fmla="*/ 101600 w 1582926"/>
                <a:gd name="connsiteY9" fmla="*/ 1791855 h 2179782"/>
                <a:gd name="connsiteX10" fmla="*/ 240146 w 1582926"/>
                <a:gd name="connsiteY10" fmla="*/ 1773382 h 2179782"/>
                <a:gd name="connsiteX11" fmla="*/ 471055 w 1582926"/>
                <a:gd name="connsiteY11" fmla="*/ 1773382 h 2179782"/>
                <a:gd name="connsiteX12" fmla="*/ 618836 w 1582926"/>
                <a:gd name="connsiteY12" fmla="*/ 1764145 h 2179782"/>
                <a:gd name="connsiteX13" fmla="*/ 674255 w 1582926"/>
                <a:gd name="connsiteY13" fmla="*/ 1736436 h 2179782"/>
                <a:gd name="connsiteX14" fmla="*/ 692727 w 1582926"/>
                <a:gd name="connsiteY14" fmla="*/ 1681018 h 2179782"/>
                <a:gd name="connsiteX15" fmla="*/ 711200 w 1582926"/>
                <a:gd name="connsiteY15" fmla="*/ 1607127 h 2179782"/>
                <a:gd name="connsiteX16" fmla="*/ 729673 w 1582926"/>
                <a:gd name="connsiteY16" fmla="*/ 1477818 h 2179782"/>
                <a:gd name="connsiteX17" fmla="*/ 738909 w 1582926"/>
                <a:gd name="connsiteY17" fmla="*/ 1450109 h 2179782"/>
                <a:gd name="connsiteX18" fmla="*/ 766618 w 1582926"/>
                <a:gd name="connsiteY18" fmla="*/ 1320800 h 2179782"/>
                <a:gd name="connsiteX19" fmla="*/ 775855 w 1582926"/>
                <a:gd name="connsiteY19" fmla="*/ 1293091 h 2179782"/>
                <a:gd name="connsiteX20" fmla="*/ 822036 w 1582926"/>
                <a:gd name="connsiteY20" fmla="*/ 1237673 h 2179782"/>
                <a:gd name="connsiteX21" fmla="*/ 831273 w 1582926"/>
                <a:gd name="connsiteY21" fmla="*/ 1209964 h 2179782"/>
                <a:gd name="connsiteX22" fmla="*/ 803564 w 1582926"/>
                <a:gd name="connsiteY22" fmla="*/ 1080655 h 2179782"/>
                <a:gd name="connsiteX23" fmla="*/ 794327 w 1582926"/>
                <a:gd name="connsiteY23" fmla="*/ 1052945 h 2179782"/>
                <a:gd name="connsiteX24" fmla="*/ 785091 w 1582926"/>
                <a:gd name="connsiteY24" fmla="*/ 1025236 h 2179782"/>
                <a:gd name="connsiteX25" fmla="*/ 766618 w 1582926"/>
                <a:gd name="connsiteY25" fmla="*/ 997527 h 2179782"/>
                <a:gd name="connsiteX26" fmla="*/ 748146 w 1582926"/>
                <a:gd name="connsiteY26" fmla="*/ 840509 h 2179782"/>
                <a:gd name="connsiteX27" fmla="*/ 729673 w 1582926"/>
                <a:gd name="connsiteY27" fmla="*/ 692727 h 2179782"/>
                <a:gd name="connsiteX28" fmla="*/ 748146 w 1582926"/>
                <a:gd name="connsiteY28" fmla="*/ 609600 h 2179782"/>
                <a:gd name="connsiteX29" fmla="*/ 803564 w 1582926"/>
                <a:gd name="connsiteY29" fmla="*/ 554182 h 2179782"/>
                <a:gd name="connsiteX30" fmla="*/ 868218 w 1582926"/>
                <a:gd name="connsiteY30" fmla="*/ 498764 h 2179782"/>
                <a:gd name="connsiteX31" fmla="*/ 914400 w 1582926"/>
                <a:gd name="connsiteY31" fmla="*/ 452582 h 2179782"/>
                <a:gd name="connsiteX32" fmla="*/ 932873 w 1582926"/>
                <a:gd name="connsiteY32" fmla="*/ 424873 h 2179782"/>
                <a:gd name="connsiteX33" fmla="*/ 1016000 w 1582926"/>
                <a:gd name="connsiteY33" fmla="*/ 350982 h 2179782"/>
                <a:gd name="connsiteX34" fmla="*/ 1052946 w 1582926"/>
                <a:gd name="connsiteY34" fmla="*/ 295564 h 2179782"/>
                <a:gd name="connsiteX35" fmla="*/ 1062182 w 1582926"/>
                <a:gd name="connsiteY35" fmla="*/ 267855 h 2179782"/>
                <a:gd name="connsiteX36" fmla="*/ 1117600 w 1582926"/>
                <a:gd name="connsiteY36" fmla="*/ 230909 h 2179782"/>
                <a:gd name="connsiteX37" fmla="*/ 1154546 w 1582926"/>
                <a:gd name="connsiteY37" fmla="*/ 175491 h 2179782"/>
                <a:gd name="connsiteX38" fmla="*/ 1173018 w 1582926"/>
                <a:gd name="connsiteY38" fmla="*/ 147782 h 2179782"/>
                <a:gd name="connsiteX39" fmla="*/ 1228436 w 1582926"/>
                <a:gd name="connsiteY39" fmla="*/ 92364 h 2179782"/>
                <a:gd name="connsiteX40" fmla="*/ 1265382 w 1582926"/>
                <a:gd name="connsiteY40" fmla="*/ 36945 h 2179782"/>
                <a:gd name="connsiteX41" fmla="*/ 1320800 w 1582926"/>
                <a:gd name="connsiteY41" fmla="*/ 0 h 2179782"/>
                <a:gd name="connsiteX42" fmla="*/ 1413164 w 1582926"/>
                <a:gd name="connsiteY42" fmla="*/ 9236 h 2179782"/>
                <a:gd name="connsiteX43" fmla="*/ 1440873 w 1582926"/>
                <a:gd name="connsiteY43" fmla="*/ 36945 h 2179782"/>
                <a:gd name="connsiteX44" fmla="*/ 1468582 w 1582926"/>
                <a:gd name="connsiteY44" fmla="*/ 55418 h 2179782"/>
                <a:gd name="connsiteX45" fmla="*/ 1563027 w 1582926"/>
                <a:gd name="connsiteY45" fmla="*/ 332509 h 2179782"/>
                <a:gd name="connsiteX46" fmla="*/ 1561714 w 1582926"/>
                <a:gd name="connsiteY46" fmla="*/ 1150199 h 2179782"/>
                <a:gd name="connsiteX47" fmla="*/ 1582632 w 1582926"/>
                <a:gd name="connsiteY47" fmla="*/ 2012397 h 2179782"/>
                <a:gd name="connsiteX48" fmla="*/ 1538713 w 1582926"/>
                <a:gd name="connsiteY48" fmla="*/ 2149810 h 2179782"/>
                <a:gd name="connsiteX49" fmla="*/ 424873 w 1582926"/>
                <a:gd name="connsiteY49" fmla="*/ 2170545 h 2179782"/>
                <a:gd name="connsiteX50" fmla="*/ 212436 w 1582926"/>
                <a:gd name="connsiteY50" fmla="*/ 2161309 h 2179782"/>
                <a:gd name="connsiteX51" fmla="*/ 147782 w 1582926"/>
                <a:gd name="connsiteY51" fmla="*/ 2179782 h 217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82926" h="2179782">
                  <a:moveTo>
                    <a:pt x="147782" y="2179782"/>
                  </a:moveTo>
                  <a:lnTo>
                    <a:pt x="147782" y="2179782"/>
                  </a:lnTo>
                  <a:cubicBezTo>
                    <a:pt x="135467" y="2155152"/>
                    <a:pt x="124499" y="2129800"/>
                    <a:pt x="110836" y="2105891"/>
                  </a:cubicBezTo>
                  <a:cubicBezTo>
                    <a:pt x="110826" y="2105873"/>
                    <a:pt x="64660" y="2036627"/>
                    <a:pt x="55418" y="2022764"/>
                  </a:cubicBezTo>
                  <a:lnTo>
                    <a:pt x="18473" y="1967345"/>
                  </a:lnTo>
                  <a:lnTo>
                    <a:pt x="0" y="1939636"/>
                  </a:lnTo>
                  <a:cubicBezTo>
                    <a:pt x="5814" y="1898939"/>
                    <a:pt x="-295" y="1875277"/>
                    <a:pt x="27709" y="1847273"/>
                  </a:cubicBezTo>
                  <a:cubicBezTo>
                    <a:pt x="35558" y="1839424"/>
                    <a:pt x="46182" y="1834958"/>
                    <a:pt x="55418" y="1828800"/>
                  </a:cubicBezTo>
                  <a:cubicBezTo>
                    <a:pt x="61576" y="1819564"/>
                    <a:pt x="65223" y="1808026"/>
                    <a:pt x="73891" y="1801091"/>
                  </a:cubicBezTo>
                  <a:cubicBezTo>
                    <a:pt x="81494" y="1795009"/>
                    <a:pt x="92239" y="1794530"/>
                    <a:pt x="101600" y="1791855"/>
                  </a:cubicBezTo>
                  <a:cubicBezTo>
                    <a:pt x="158720" y="1775535"/>
                    <a:pt x="160239" y="1780646"/>
                    <a:pt x="240146" y="1773382"/>
                  </a:cubicBezTo>
                  <a:cubicBezTo>
                    <a:pt x="336348" y="1741312"/>
                    <a:pt x="229094" y="1773382"/>
                    <a:pt x="471055" y="1773382"/>
                  </a:cubicBezTo>
                  <a:cubicBezTo>
                    <a:pt x="520411" y="1773382"/>
                    <a:pt x="569576" y="1767224"/>
                    <a:pt x="618836" y="1764145"/>
                  </a:cubicBezTo>
                  <a:cubicBezTo>
                    <a:pt x="633935" y="1759112"/>
                    <a:pt x="664831" y="1751515"/>
                    <a:pt x="674255" y="1736436"/>
                  </a:cubicBezTo>
                  <a:cubicBezTo>
                    <a:pt x="684575" y="1719924"/>
                    <a:pt x="688004" y="1699908"/>
                    <a:pt x="692727" y="1681018"/>
                  </a:cubicBezTo>
                  <a:cubicBezTo>
                    <a:pt x="698885" y="1656388"/>
                    <a:pt x="708051" y="1632319"/>
                    <a:pt x="711200" y="1607127"/>
                  </a:cubicBezTo>
                  <a:cubicBezTo>
                    <a:pt x="715196" y="1575156"/>
                    <a:pt x="722061" y="1512073"/>
                    <a:pt x="729673" y="1477818"/>
                  </a:cubicBezTo>
                  <a:cubicBezTo>
                    <a:pt x="731785" y="1468314"/>
                    <a:pt x="735830" y="1459345"/>
                    <a:pt x="738909" y="1450109"/>
                  </a:cubicBezTo>
                  <a:cubicBezTo>
                    <a:pt x="750561" y="1356902"/>
                    <a:pt x="740297" y="1399762"/>
                    <a:pt x="766618" y="1320800"/>
                  </a:cubicBezTo>
                  <a:cubicBezTo>
                    <a:pt x="769697" y="1311564"/>
                    <a:pt x="770455" y="1301192"/>
                    <a:pt x="775855" y="1293091"/>
                  </a:cubicBezTo>
                  <a:cubicBezTo>
                    <a:pt x="801572" y="1254514"/>
                    <a:pt x="786478" y="1273231"/>
                    <a:pt x="822036" y="1237673"/>
                  </a:cubicBezTo>
                  <a:cubicBezTo>
                    <a:pt x="825115" y="1228437"/>
                    <a:pt x="831273" y="1219700"/>
                    <a:pt x="831273" y="1209964"/>
                  </a:cubicBezTo>
                  <a:cubicBezTo>
                    <a:pt x="831273" y="1151711"/>
                    <a:pt x="820744" y="1132197"/>
                    <a:pt x="803564" y="1080655"/>
                  </a:cubicBezTo>
                  <a:lnTo>
                    <a:pt x="794327" y="1052945"/>
                  </a:lnTo>
                  <a:cubicBezTo>
                    <a:pt x="791248" y="1043709"/>
                    <a:pt x="790492" y="1033337"/>
                    <a:pt x="785091" y="1025236"/>
                  </a:cubicBezTo>
                  <a:lnTo>
                    <a:pt x="766618" y="997527"/>
                  </a:lnTo>
                  <a:cubicBezTo>
                    <a:pt x="743059" y="926848"/>
                    <a:pt x="760997" y="988294"/>
                    <a:pt x="748146" y="840509"/>
                  </a:cubicBezTo>
                  <a:cubicBezTo>
                    <a:pt x="742974" y="781032"/>
                    <a:pt x="737800" y="749618"/>
                    <a:pt x="729673" y="692727"/>
                  </a:cubicBezTo>
                  <a:cubicBezTo>
                    <a:pt x="729908" y="691318"/>
                    <a:pt x="738498" y="622004"/>
                    <a:pt x="748146" y="609600"/>
                  </a:cubicBezTo>
                  <a:cubicBezTo>
                    <a:pt x="764185" y="588979"/>
                    <a:pt x="785091" y="572655"/>
                    <a:pt x="803564" y="554182"/>
                  </a:cubicBezTo>
                  <a:cubicBezTo>
                    <a:pt x="848360" y="509385"/>
                    <a:pt x="826016" y="526897"/>
                    <a:pt x="868218" y="498764"/>
                  </a:cubicBezTo>
                  <a:cubicBezTo>
                    <a:pt x="917479" y="424873"/>
                    <a:pt x="852824" y="514158"/>
                    <a:pt x="914400" y="452582"/>
                  </a:cubicBezTo>
                  <a:cubicBezTo>
                    <a:pt x="922249" y="444733"/>
                    <a:pt x="925024" y="432722"/>
                    <a:pt x="932873" y="424873"/>
                  </a:cubicBezTo>
                  <a:cubicBezTo>
                    <a:pt x="988399" y="369347"/>
                    <a:pt x="938422" y="467346"/>
                    <a:pt x="1016000" y="350982"/>
                  </a:cubicBezTo>
                  <a:lnTo>
                    <a:pt x="1052946" y="295564"/>
                  </a:lnTo>
                  <a:cubicBezTo>
                    <a:pt x="1056025" y="286328"/>
                    <a:pt x="1055298" y="274739"/>
                    <a:pt x="1062182" y="267855"/>
                  </a:cubicBezTo>
                  <a:cubicBezTo>
                    <a:pt x="1077881" y="252156"/>
                    <a:pt x="1117600" y="230909"/>
                    <a:pt x="1117600" y="230909"/>
                  </a:cubicBezTo>
                  <a:lnTo>
                    <a:pt x="1154546" y="175491"/>
                  </a:lnTo>
                  <a:cubicBezTo>
                    <a:pt x="1160703" y="166255"/>
                    <a:pt x="1165169" y="155631"/>
                    <a:pt x="1173018" y="147782"/>
                  </a:cubicBezTo>
                  <a:cubicBezTo>
                    <a:pt x="1191491" y="129309"/>
                    <a:pt x="1213945" y="114101"/>
                    <a:pt x="1228436" y="92364"/>
                  </a:cubicBezTo>
                  <a:cubicBezTo>
                    <a:pt x="1240751" y="73891"/>
                    <a:pt x="1246909" y="49260"/>
                    <a:pt x="1265382" y="36945"/>
                  </a:cubicBezTo>
                  <a:lnTo>
                    <a:pt x="1320800" y="0"/>
                  </a:lnTo>
                  <a:cubicBezTo>
                    <a:pt x="1351588" y="3079"/>
                    <a:pt x="1383591" y="137"/>
                    <a:pt x="1413164" y="9236"/>
                  </a:cubicBezTo>
                  <a:cubicBezTo>
                    <a:pt x="1425649" y="13077"/>
                    <a:pt x="1430838" y="28583"/>
                    <a:pt x="1440873" y="36945"/>
                  </a:cubicBezTo>
                  <a:cubicBezTo>
                    <a:pt x="1449401" y="44052"/>
                    <a:pt x="1459346" y="49260"/>
                    <a:pt x="1468582" y="55418"/>
                  </a:cubicBezTo>
                  <a:cubicBezTo>
                    <a:pt x="1488941" y="104679"/>
                    <a:pt x="1547505" y="150046"/>
                    <a:pt x="1563027" y="332509"/>
                  </a:cubicBezTo>
                  <a:cubicBezTo>
                    <a:pt x="1578549" y="514972"/>
                    <a:pt x="1571954" y="870218"/>
                    <a:pt x="1561714" y="1150199"/>
                  </a:cubicBezTo>
                  <a:cubicBezTo>
                    <a:pt x="1551474" y="1430180"/>
                    <a:pt x="1586465" y="1845795"/>
                    <a:pt x="1582632" y="2012397"/>
                  </a:cubicBezTo>
                  <a:cubicBezTo>
                    <a:pt x="1578799" y="2178999"/>
                    <a:pt x="1577686" y="2147766"/>
                    <a:pt x="1538713" y="2149810"/>
                  </a:cubicBezTo>
                  <a:cubicBezTo>
                    <a:pt x="1344228" y="2160010"/>
                    <a:pt x="831273" y="2158230"/>
                    <a:pt x="424873" y="2170545"/>
                  </a:cubicBezTo>
                  <a:cubicBezTo>
                    <a:pt x="242931" y="2156549"/>
                    <a:pt x="456167" y="2161309"/>
                    <a:pt x="212436" y="2161309"/>
                  </a:cubicBezTo>
                  <a:lnTo>
                    <a:pt x="147782" y="2179782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1219170"/>
              <a:endParaRPr lang="en-US" dirty="0">
                <a:latin typeface="Arial" charset="0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2B864A2-FB43-1D4B-9F3E-39352DAF73A3}"/>
              </a:ext>
            </a:extLst>
          </p:cNvPr>
          <p:cNvSpPr/>
          <p:nvPr/>
        </p:nvSpPr>
        <p:spPr>
          <a:xfrm>
            <a:off x="6797965" y="6194854"/>
            <a:ext cx="5094143" cy="42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67" dirty="0" err="1"/>
              <a:t>Ruchalski</a:t>
            </a:r>
            <a:r>
              <a:rPr lang="en-US" sz="1067" dirty="0"/>
              <a:t> K. and </a:t>
            </a:r>
            <a:r>
              <a:rPr lang="en-US" sz="1067" dirty="0" err="1"/>
              <a:t>Hathout</a:t>
            </a:r>
            <a:r>
              <a:rPr lang="en-US" sz="1067" dirty="0"/>
              <a:t> GM. A Medley of Midbrain Maladies: A Brief Review of Midbrain Anatomy and </a:t>
            </a:r>
            <a:r>
              <a:rPr lang="en-US" sz="1067" dirty="0" err="1"/>
              <a:t>Syndromology</a:t>
            </a:r>
            <a:r>
              <a:rPr lang="en-US" sz="1067" dirty="0"/>
              <a:t> for Radiologists.. CC license 3.0</a:t>
            </a:r>
          </a:p>
        </p:txBody>
      </p:sp>
    </p:spTree>
    <p:extLst>
      <p:ext uri="{BB962C8B-B14F-4D97-AF65-F5344CB8AC3E}">
        <p14:creationId xmlns:p14="http://schemas.microsoft.com/office/powerpoint/2010/main" val="156848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62F7-783B-B942-980E-5F0E903D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33" dirty="0"/>
              <a:t>Top 4 reasons why the superior oblique muscle is special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E478E-58AB-F845-9250-C568E6AD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87" y="1896534"/>
            <a:ext cx="6385020" cy="4749724"/>
          </a:xfrm>
        </p:spPr>
        <p:txBody>
          <a:bodyPr/>
          <a:lstStyle/>
          <a:p>
            <a:pPr marL="0" indent="0">
              <a:buNone/>
            </a:pPr>
            <a:r>
              <a:rPr lang="en-US" sz="2667" dirty="0"/>
              <a:t>1. In the US, the superior oblique has its </a:t>
            </a:r>
            <a:br>
              <a:rPr lang="en-US" sz="2667" dirty="0"/>
            </a:br>
            <a:r>
              <a:rPr lang="en-US" sz="2667" dirty="0"/>
              <a:t>    own separate billing code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 The superior oblique has its own 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nerve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 The only muscle with a functionally 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significant tendon</a:t>
            </a:r>
          </a:p>
          <a:p>
            <a:pPr marL="0" indent="0">
              <a:buNone/>
            </a:pP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4. The only muscle with a trochlea to </a:t>
            </a:r>
            <a:b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6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redirect its action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279E22-7E0B-694C-9DFE-5E681124DE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47"/>
          <a:stretch/>
        </p:blipFill>
        <p:spPr>
          <a:xfrm>
            <a:off x="6995006" y="2142835"/>
            <a:ext cx="4896823" cy="353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282667"/>
      </p:ext>
    </p:extLst>
  </p:cSld>
  <p:clrMapOvr>
    <a:masterClrMapping/>
  </p:clrMapOvr>
</p:sld>
</file>

<file path=ppt/theme/theme1.xml><?xml version="1.0" encoding="utf-8"?>
<a:theme xmlns:a="http://schemas.openxmlformats.org/drawingml/2006/main" name="DGH BCH blu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GH BCH blue" id="{A9AD68AC-8141-7046-A0B0-5B901EEE1BEC}" vid="{C5A6FAFC-772E-4340-AF22-673E037B58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DGH BCH blue</Template>
  <TotalTime>42</TotalTime>
  <Words>1003</Words>
  <Application>Microsoft Office PowerPoint</Application>
  <PresentationFormat>Widescreen</PresentationFormat>
  <Paragraphs>140</Paragraphs>
  <Slides>22</Slides>
  <Notes>4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ＭＳ 明朝</vt:lpstr>
      <vt:lpstr>Arial</vt:lpstr>
      <vt:lpstr>Calibri</vt:lpstr>
      <vt:lpstr>Garamond</vt:lpstr>
      <vt:lpstr>Times New Roman</vt:lpstr>
      <vt:lpstr>Wingdings</vt:lpstr>
      <vt:lpstr>DGH BCH blue</vt:lpstr>
      <vt:lpstr>PowerPoint Presentation</vt:lpstr>
      <vt:lpstr>What every ophthalmologist should know about the superior oblique muscle</vt:lpstr>
      <vt:lpstr>Financial Disclosures – David Hunter</vt:lpstr>
      <vt:lpstr>The superior oblique muscle and tendon</vt:lpstr>
      <vt:lpstr>Why is the superior oblique muscle so special?</vt:lpstr>
      <vt:lpstr>Top 4 reasons why the superior oblique muscle is special</vt:lpstr>
      <vt:lpstr>Top 4 reasons why the superior oblique muscle is special</vt:lpstr>
      <vt:lpstr>Top 4 reasons why the superior oblique muscle is special</vt:lpstr>
      <vt:lpstr>Top 4 reasons why the superior oblique muscle is special</vt:lpstr>
      <vt:lpstr>Case example</vt:lpstr>
      <vt:lpstr>Examination</vt:lpstr>
      <vt:lpstr>Surgery</vt:lpstr>
      <vt:lpstr>Surgery</vt:lpstr>
      <vt:lpstr>4 days post-op</vt:lpstr>
      <vt:lpstr>Other reports</vt:lpstr>
      <vt:lpstr>Next topic: Superior oblique myokymia</vt:lpstr>
      <vt:lpstr>Treatment</vt:lpstr>
      <vt:lpstr>Surgery</vt:lpstr>
      <vt:lpstr>Microvascular decompression of CN IV</vt:lpstr>
      <vt:lpstr>Back to our patients</vt:lpstr>
      <vt:lpstr>Third topic: CFEOM</vt:lpstr>
      <vt:lpstr>The superior oblique muscle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Hunter, David</dc:creator>
  <cp:lastModifiedBy>Hunter, David G.,MD, PhD</cp:lastModifiedBy>
  <cp:revision>7</cp:revision>
  <dcterms:created xsi:type="dcterms:W3CDTF">2025-12-09T06:38:38Z</dcterms:created>
  <dcterms:modified xsi:type="dcterms:W3CDTF">2026-01-19T20:49:36Z</dcterms:modified>
</cp:coreProperties>
</file>